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6" r:id="rId1"/>
  </p:sldMasterIdLst>
  <p:notesMasterIdLst>
    <p:notesMasterId r:id="rId3"/>
  </p:notesMasterIdLst>
  <p:sldIdLst>
    <p:sldId id="261" r:id="rId2"/>
  </p:sldIdLst>
  <p:sldSz cx="7775575" cy="10907713"/>
  <p:notesSz cx="6807200" cy="9939338"/>
  <p:defaultTextStyle>
    <a:defPPr>
      <a:defRPr lang="ja-JP"/>
    </a:defPPr>
    <a:lvl1pPr marL="0" algn="l" defTabSz="1019007" rtl="0" eaLnBrk="1" latinLnBrk="0" hangingPunct="1">
      <a:defRPr kumimoji="1" sz="2006" kern="1200">
        <a:solidFill>
          <a:schemeClr val="tx1"/>
        </a:solidFill>
        <a:latin typeface="+mn-lt"/>
        <a:ea typeface="+mn-ea"/>
        <a:cs typeface="+mn-cs"/>
      </a:defRPr>
    </a:lvl1pPr>
    <a:lvl2pPr marL="509504" algn="l" defTabSz="1019007" rtl="0" eaLnBrk="1" latinLnBrk="0" hangingPunct="1">
      <a:defRPr kumimoji="1" sz="2006" kern="1200">
        <a:solidFill>
          <a:schemeClr val="tx1"/>
        </a:solidFill>
        <a:latin typeface="+mn-lt"/>
        <a:ea typeface="+mn-ea"/>
        <a:cs typeface="+mn-cs"/>
      </a:defRPr>
    </a:lvl2pPr>
    <a:lvl3pPr marL="1019007" algn="l" defTabSz="1019007" rtl="0" eaLnBrk="1" latinLnBrk="0" hangingPunct="1">
      <a:defRPr kumimoji="1" sz="2006" kern="1200">
        <a:solidFill>
          <a:schemeClr val="tx1"/>
        </a:solidFill>
        <a:latin typeface="+mn-lt"/>
        <a:ea typeface="+mn-ea"/>
        <a:cs typeface="+mn-cs"/>
      </a:defRPr>
    </a:lvl3pPr>
    <a:lvl4pPr marL="1528511" algn="l" defTabSz="1019007" rtl="0" eaLnBrk="1" latinLnBrk="0" hangingPunct="1">
      <a:defRPr kumimoji="1" sz="2006" kern="1200">
        <a:solidFill>
          <a:schemeClr val="tx1"/>
        </a:solidFill>
        <a:latin typeface="+mn-lt"/>
        <a:ea typeface="+mn-ea"/>
        <a:cs typeface="+mn-cs"/>
      </a:defRPr>
    </a:lvl4pPr>
    <a:lvl5pPr marL="2038015" algn="l" defTabSz="1019007" rtl="0" eaLnBrk="1" latinLnBrk="0" hangingPunct="1">
      <a:defRPr kumimoji="1" sz="2006" kern="1200">
        <a:solidFill>
          <a:schemeClr val="tx1"/>
        </a:solidFill>
        <a:latin typeface="+mn-lt"/>
        <a:ea typeface="+mn-ea"/>
        <a:cs typeface="+mn-cs"/>
      </a:defRPr>
    </a:lvl5pPr>
    <a:lvl6pPr marL="2547518" algn="l" defTabSz="1019007" rtl="0" eaLnBrk="1" latinLnBrk="0" hangingPunct="1">
      <a:defRPr kumimoji="1" sz="2006" kern="1200">
        <a:solidFill>
          <a:schemeClr val="tx1"/>
        </a:solidFill>
        <a:latin typeface="+mn-lt"/>
        <a:ea typeface="+mn-ea"/>
        <a:cs typeface="+mn-cs"/>
      </a:defRPr>
    </a:lvl6pPr>
    <a:lvl7pPr marL="3057022" algn="l" defTabSz="1019007" rtl="0" eaLnBrk="1" latinLnBrk="0" hangingPunct="1">
      <a:defRPr kumimoji="1" sz="2006" kern="1200">
        <a:solidFill>
          <a:schemeClr val="tx1"/>
        </a:solidFill>
        <a:latin typeface="+mn-lt"/>
        <a:ea typeface="+mn-ea"/>
        <a:cs typeface="+mn-cs"/>
      </a:defRPr>
    </a:lvl7pPr>
    <a:lvl8pPr marL="3566526" algn="l" defTabSz="1019007" rtl="0" eaLnBrk="1" latinLnBrk="0" hangingPunct="1">
      <a:defRPr kumimoji="1" sz="2006" kern="1200">
        <a:solidFill>
          <a:schemeClr val="tx1"/>
        </a:solidFill>
        <a:latin typeface="+mn-lt"/>
        <a:ea typeface="+mn-ea"/>
        <a:cs typeface="+mn-cs"/>
      </a:defRPr>
    </a:lvl8pPr>
    <a:lvl9pPr marL="4076029" algn="l" defTabSz="1019007" rtl="0" eaLnBrk="1" latinLnBrk="0" hangingPunct="1">
      <a:defRPr kumimoji="1" sz="200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435">
          <p15:clr>
            <a:srgbClr val="A4A3A4"/>
          </p15:clr>
        </p15:guide>
        <p15:guide id="2" pos="2449">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CC"/>
    <a:srgbClr val="009900"/>
    <a:srgbClr val="00DE64"/>
    <a:srgbClr val="FF9900"/>
    <a:srgbClr val="FF9933"/>
    <a:srgbClr val="33CCFF"/>
    <a:srgbClr val="66CCFF"/>
    <a:srgbClr val="00CC00"/>
    <a:srgbClr val="6600CC"/>
    <a:srgbClr val="2318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7043" autoAdjust="0"/>
  </p:normalViewPr>
  <p:slideViewPr>
    <p:cSldViewPr snapToGrid="0">
      <p:cViewPr varScale="1">
        <p:scale>
          <a:sx n="84" d="100"/>
          <a:sy n="84" d="100"/>
        </p:scale>
        <p:origin x="3480" y="55"/>
      </p:cViewPr>
      <p:guideLst>
        <p:guide orient="horz" pos="3435"/>
        <p:guide pos="244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49786" cy="498693"/>
          </a:xfrm>
          <a:prstGeom prst="rect">
            <a:avLst/>
          </a:prstGeom>
        </p:spPr>
        <p:txBody>
          <a:bodyPr vert="horz" lIns="91569" tIns="45785" rIns="91569" bIns="45785" rtlCol="0"/>
          <a:lstStyle>
            <a:lvl1pPr algn="l">
              <a:defRPr sz="1100"/>
            </a:lvl1pPr>
          </a:lstStyle>
          <a:p>
            <a:endParaRPr kumimoji="1" lang="ja-JP" altLang="en-US"/>
          </a:p>
        </p:txBody>
      </p:sp>
      <p:sp>
        <p:nvSpPr>
          <p:cNvPr id="3" name="日付プレースホルダー 2"/>
          <p:cNvSpPr>
            <a:spLocks noGrp="1"/>
          </p:cNvSpPr>
          <p:nvPr>
            <p:ph type="dt" idx="1"/>
          </p:nvPr>
        </p:nvSpPr>
        <p:spPr>
          <a:xfrm>
            <a:off x="3855841" y="0"/>
            <a:ext cx="2949786" cy="498693"/>
          </a:xfrm>
          <a:prstGeom prst="rect">
            <a:avLst/>
          </a:prstGeom>
        </p:spPr>
        <p:txBody>
          <a:bodyPr vert="horz" lIns="91569" tIns="45785" rIns="91569" bIns="45785" rtlCol="0"/>
          <a:lstStyle>
            <a:lvl1pPr algn="r">
              <a:defRPr sz="1100"/>
            </a:lvl1pPr>
          </a:lstStyle>
          <a:p>
            <a:fld id="{70F99883-74AE-4A2C-81B7-5B86A08198C0}" type="datetimeFigureOut">
              <a:rPr kumimoji="1" lang="ja-JP" altLang="en-US" smtClean="0"/>
              <a:t>2021/9/9</a:t>
            </a:fld>
            <a:endParaRPr kumimoji="1" lang="ja-JP" altLang="en-US"/>
          </a:p>
        </p:txBody>
      </p:sp>
      <p:sp>
        <p:nvSpPr>
          <p:cNvPr id="4" name="スライド イメージ プレースホルダー 3"/>
          <p:cNvSpPr>
            <a:spLocks noGrp="1" noRot="1" noChangeAspect="1"/>
          </p:cNvSpPr>
          <p:nvPr>
            <p:ph type="sldImg" idx="2"/>
          </p:nvPr>
        </p:nvSpPr>
        <p:spPr>
          <a:xfrm>
            <a:off x="2208213" y="1241425"/>
            <a:ext cx="2390775" cy="3355975"/>
          </a:xfrm>
          <a:prstGeom prst="rect">
            <a:avLst/>
          </a:prstGeom>
          <a:noFill/>
          <a:ln w="12700">
            <a:solidFill>
              <a:prstClr val="black"/>
            </a:solidFill>
          </a:ln>
        </p:spPr>
        <p:txBody>
          <a:bodyPr vert="horz" lIns="91569" tIns="45785" rIns="91569" bIns="45785"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569" tIns="45785" rIns="91569" bIns="4578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40649"/>
            <a:ext cx="2949786" cy="498692"/>
          </a:xfrm>
          <a:prstGeom prst="rect">
            <a:avLst/>
          </a:prstGeom>
        </p:spPr>
        <p:txBody>
          <a:bodyPr vert="horz" lIns="91569" tIns="45785" rIns="91569" bIns="45785" rtlCol="0" anchor="b"/>
          <a:lstStyle>
            <a:lvl1pPr algn="l">
              <a:defRPr sz="1100"/>
            </a:lvl1pPr>
          </a:lstStyle>
          <a:p>
            <a:endParaRPr kumimoji="1" lang="ja-JP" altLang="en-US"/>
          </a:p>
        </p:txBody>
      </p:sp>
      <p:sp>
        <p:nvSpPr>
          <p:cNvPr id="7" name="スライド番号プレースホルダー 6"/>
          <p:cNvSpPr>
            <a:spLocks noGrp="1"/>
          </p:cNvSpPr>
          <p:nvPr>
            <p:ph type="sldNum" sz="quarter" idx="5"/>
          </p:nvPr>
        </p:nvSpPr>
        <p:spPr>
          <a:xfrm>
            <a:off x="3855841" y="9440649"/>
            <a:ext cx="2949786" cy="498692"/>
          </a:xfrm>
          <a:prstGeom prst="rect">
            <a:avLst/>
          </a:prstGeom>
        </p:spPr>
        <p:txBody>
          <a:bodyPr vert="horz" lIns="91569" tIns="45785" rIns="91569" bIns="45785" rtlCol="0" anchor="b"/>
          <a:lstStyle>
            <a:lvl1pPr algn="r">
              <a:defRPr sz="1100"/>
            </a:lvl1pPr>
          </a:lstStyle>
          <a:p>
            <a:fld id="{ACD93CC5-A9B8-46A1-B8C3-70AA73E05DA2}" type="slidenum">
              <a:rPr kumimoji="1" lang="ja-JP" altLang="en-US" smtClean="0"/>
              <a:t>‹#›</a:t>
            </a:fld>
            <a:endParaRPr kumimoji="1" lang="ja-JP" altLang="en-US"/>
          </a:p>
        </p:txBody>
      </p:sp>
    </p:spTree>
    <p:extLst>
      <p:ext uri="{BB962C8B-B14F-4D97-AF65-F5344CB8AC3E}">
        <p14:creationId xmlns:p14="http://schemas.microsoft.com/office/powerpoint/2010/main" val="3670022972"/>
      </p:ext>
    </p:extLst>
  </p:cSld>
  <p:clrMap bg1="lt1" tx1="dk1" bg2="lt2" tx2="dk2" accent1="accent1" accent2="accent2" accent3="accent3" accent4="accent4" accent5="accent5" accent6="accent6" hlink="hlink" folHlink="folHlink"/>
  <p:notesStyle>
    <a:lvl1pPr marL="0" algn="l" defTabSz="1019007" rtl="0" eaLnBrk="1" latinLnBrk="0" hangingPunct="1">
      <a:defRPr kumimoji="1" sz="1337" kern="1200">
        <a:solidFill>
          <a:schemeClr val="tx1"/>
        </a:solidFill>
        <a:latin typeface="+mn-lt"/>
        <a:ea typeface="+mn-ea"/>
        <a:cs typeface="+mn-cs"/>
      </a:defRPr>
    </a:lvl1pPr>
    <a:lvl2pPr marL="509504" algn="l" defTabSz="1019007" rtl="0" eaLnBrk="1" latinLnBrk="0" hangingPunct="1">
      <a:defRPr kumimoji="1" sz="1337" kern="1200">
        <a:solidFill>
          <a:schemeClr val="tx1"/>
        </a:solidFill>
        <a:latin typeface="+mn-lt"/>
        <a:ea typeface="+mn-ea"/>
        <a:cs typeface="+mn-cs"/>
      </a:defRPr>
    </a:lvl2pPr>
    <a:lvl3pPr marL="1019007" algn="l" defTabSz="1019007" rtl="0" eaLnBrk="1" latinLnBrk="0" hangingPunct="1">
      <a:defRPr kumimoji="1" sz="1337" kern="1200">
        <a:solidFill>
          <a:schemeClr val="tx1"/>
        </a:solidFill>
        <a:latin typeface="+mn-lt"/>
        <a:ea typeface="+mn-ea"/>
        <a:cs typeface="+mn-cs"/>
      </a:defRPr>
    </a:lvl3pPr>
    <a:lvl4pPr marL="1528511" algn="l" defTabSz="1019007" rtl="0" eaLnBrk="1" latinLnBrk="0" hangingPunct="1">
      <a:defRPr kumimoji="1" sz="1337" kern="1200">
        <a:solidFill>
          <a:schemeClr val="tx1"/>
        </a:solidFill>
        <a:latin typeface="+mn-lt"/>
        <a:ea typeface="+mn-ea"/>
        <a:cs typeface="+mn-cs"/>
      </a:defRPr>
    </a:lvl4pPr>
    <a:lvl5pPr marL="2038015" algn="l" defTabSz="1019007" rtl="0" eaLnBrk="1" latinLnBrk="0" hangingPunct="1">
      <a:defRPr kumimoji="1" sz="1337" kern="1200">
        <a:solidFill>
          <a:schemeClr val="tx1"/>
        </a:solidFill>
        <a:latin typeface="+mn-lt"/>
        <a:ea typeface="+mn-ea"/>
        <a:cs typeface="+mn-cs"/>
      </a:defRPr>
    </a:lvl5pPr>
    <a:lvl6pPr marL="2547518" algn="l" defTabSz="1019007" rtl="0" eaLnBrk="1" latinLnBrk="0" hangingPunct="1">
      <a:defRPr kumimoji="1" sz="1337" kern="1200">
        <a:solidFill>
          <a:schemeClr val="tx1"/>
        </a:solidFill>
        <a:latin typeface="+mn-lt"/>
        <a:ea typeface="+mn-ea"/>
        <a:cs typeface="+mn-cs"/>
      </a:defRPr>
    </a:lvl6pPr>
    <a:lvl7pPr marL="3057022" algn="l" defTabSz="1019007" rtl="0" eaLnBrk="1" latinLnBrk="0" hangingPunct="1">
      <a:defRPr kumimoji="1" sz="1337" kern="1200">
        <a:solidFill>
          <a:schemeClr val="tx1"/>
        </a:solidFill>
        <a:latin typeface="+mn-lt"/>
        <a:ea typeface="+mn-ea"/>
        <a:cs typeface="+mn-cs"/>
      </a:defRPr>
    </a:lvl7pPr>
    <a:lvl8pPr marL="3566526" algn="l" defTabSz="1019007" rtl="0" eaLnBrk="1" latinLnBrk="0" hangingPunct="1">
      <a:defRPr kumimoji="1" sz="1337" kern="1200">
        <a:solidFill>
          <a:schemeClr val="tx1"/>
        </a:solidFill>
        <a:latin typeface="+mn-lt"/>
        <a:ea typeface="+mn-ea"/>
        <a:cs typeface="+mn-cs"/>
      </a:defRPr>
    </a:lvl8pPr>
    <a:lvl9pPr marL="4076029" algn="l" defTabSz="1019007" rtl="0" eaLnBrk="1" latinLnBrk="0" hangingPunct="1">
      <a:defRPr kumimoji="1" sz="133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CD93CC5-A9B8-46A1-B8C3-70AA73E05DA2}" type="slidenum">
              <a:rPr kumimoji="1" lang="ja-JP" altLang="en-US" smtClean="0"/>
              <a:t>1</a:t>
            </a:fld>
            <a:endParaRPr kumimoji="1" lang="ja-JP" altLang="en-US"/>
          </a:p>
        </p:txBody>
      </p:sp>
    </p:spTree>
    <p:extLst>
      <p:ext uri="{BB962C8B-B14F-4D97-AF65-F5344CB8AC3E}">
        <p14:creationId xmlns:p14="http://schemas.microsoft.com/office/powerpoint/2010/main" val="30676192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83168" y="1785129"/>
            <a:ext cx="6609239" cy="3797500"/>
          </a:xfrm>
          <a:prstGeom prst="rect">
            <a:avLst/>
          </a:prstGeom>
        </p:spPr>
        <p:txBody>
          <a:bodyPr anchor="b"/>
          <a:lstStyle>
            <a:lvl1pPr algn="ctr">
              <a:defRPr sz="5102"/>
            </a:lvl1pPr>
          </a:lstStyle>
          <a:p>
            <a:r>
              <a:rPr lang="ja-JP" altLang="en-US"/>
              <a:t>マスター タイトルの書式設定</a:t>
            </a:r>
            <a:endParaRPr lang="en-US" dirty="0"/>
          </a:p>
        </p:txBody>
      </p:sp>
      <p:sp>
        <p:nvSpPr>
          <p:cNvPr id="3" name="Subtitle 2"/>
          <p:cNvSpPr>
            <a:spLocks noGrp="1"/>
          </p:cNvSpPr>
          <p:nvPr>
            <p:ph type="subTitle" idx="1"/>
          </p:nvPr>
        </p:nvSpPr>
        <p:spPr>
          <a:xfrm>
            <a:off x="971947" y="5729075"/>
            <a:ext cx="5831681" cy="2633505"/>
          </a:xfrm>
          <a:prstGeom prst="rect">
            <a:avLst/>
          </a:prstGeom>
        </p:spPr>
        <p:txBody>
          <a:bodyPr/>
          <a:lstStyle>
            <a:lvl1pPr marL="0" indent="0" algn="ctr">
              <a:buNone/>
              <a:defRPr sz="2041"/>
            </a:lvl1pPr>
            <a:lvl2pPr marL="388757" indent="0" algn="ctr">
              <a:buNone/>
              <a:defRPr sz="1701"/>
            </a:lvl2pPr>
            <a:lvl3pPr marL="777514" indent="0" algn="ctr">
              <a:buNone/>
              <a:defRPr sz="1531"/>
            </a:lvl3pPr>
            <a:lvl4pPr marL="1166271" indent="0" algn="ctr">
              <a:buNone/>
              <a:defRPr sz="1360"/>
            </a:lvl4pPr>
            <a:lvl5pPr marL="1555029" indent="0" algn="ctr">
              <a:buNone/>
              <a:defRPr sz="1360"/>
            </a:lvl5pPr>
            <a:lvl6pPr marL="1943786" indent="0" algn="ctr">
              <a:buNone/>
              <a:defRPr sz="1360"/>
            </a:lvl6pPr>
            <a:lvl7pPr marL="2332543" indent="0" algn="ctr">
              <a:buNone/>
              <a:defRPr sz="1360"/>
            </a:lvl7pPr>
            <a:lvl8pPr marL="2721300" indent="0" algn="ctr">
              <a:buNone/>
              <a:defRPr sz="1360"/>
            </a:lvl8pPr>
            <a:lvl9pPr marL="3110057" indent="0" algn="ctr">
              <a:buNone/>
              <a:defRPr sz="136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694A3B7E-DD21-4048-88F3-59665D8E8CDB}" type="datetimeFigureOut">
              <a:rPr lang="en-US">
                <a:solidFill>
                  <a:prstClr val="black">
                    <a:tint val="75000"/>
                  </a:prstClr>
                </a:solidFill>
              </a:rPr>
              <a:pPr>
                <a:defRPr/>
              </a:pPr>
              <a:t>9/9/2021</a:t>
            </a:fld>
            <a:endParaRPr lang="en-US" dirty="0">
              <a:solidFill>
                <a:prstClr val="black">
                  <a:tint val="75000"/>
                </a:prstClr>
              </a:solidFill>
            </a:endParaRPr>
          </a:p>
        </p:txBody>
      </p:sp>
      <p:sp>
        <p:nvSpPr>
          <p:cNvPr id="5"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84903F17-9641-4B84-A974-7D55D06F1897}"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210892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a:xfrm>
            <a:off x="534988" y="581025"/>
            <a:ext cx="6705600" cy="2108200"/>
          </a:xfrm>
          <a:prstGeom prst="rect">
            <a:avLst/>
          </a:prstGeom>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34988" y="2903538"/>
            <a:ext cx="6705600" cy="6921500"/>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57294DBB-917B-4186-A703-7409F7CF8E54}" type="datetimeFigureOut">
              <a:rPr lang="en-US">
                <a:solidFill>
                  <a:prstClr val="black">
                    <a:tint val="75000"/>
                  </a:prstClr>
                </a:solidFill>
              </a:rPr>
              <a:pPr>
                <a:defRPr/>
              </a:pPr>
              <a:t>9/9/2021</a:t>
            </a:fld>
            <a:endParaRPr lang="en-US" dirty="0">
              <a:solidFill>
                <a:prstClr val="black">
                  <a:tint val="75000"/>
                </a:prstClr>
              </a:solidFill>
            </a:endParaRPr>
          </a:p>
        </p:txBody>
      </p:sp>
      <p:sp>
        <p:nvSpPr>
          <p:cNvPr id="5"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552B72EE-4B45-425F-B500-026DA88CB77F}"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323652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4396" y="580735"/>
            <a:ext cx="1676608" cy="9243783"/>
          </a:xfrm>
          <a:prstGeom prst="rect">
            <a:avLst/>
          </a:prstGeo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34571" y="580735"/>
            <a:ext cx="4932630" cy="9243783"/>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C64D20DD-EE55-4DDE-BB8B-8D151B9371C9}" type="datetimeFigureOut">
              <a:rPr lang="en-US">
                <a:solidFill>
                  <a:prstClr val="black">
                    <a:tint val="75000"/>
                  </a:prstClr>
                </a:solidFill>
              </a:rPr>
              <a:pPr>
                <a:defRPr/>
              </a:pPr>
              <a:t>9/9/2021</a:t>
            </a:fld>
            <a:endParaRPr lang="en-US" dirty="0">
              <a:solidFill>
                <a:prstClr val="black">
                  <a:tint val="75000"/>
                </a:prstClr>
              </a:solidFill>
            </a:endParaRPr>
          </a:p>
        </p:txBody>
      </p:sp>
      <p:sp>
        <p:nvSpPr>
          <p:cNvPr id="5"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EF60586A-009D-4946-86B1-6BEB0D580BF8}"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552806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23328775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34988" y="581025"/>
            <a:ext cx="6705600" cy="2108200"/>
          </a:xfrm>
          <a:prstGeom prst="rect">
            <a:avLst/>
          </a:prstGeom>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534988" y="2903538"/>
            <a:ext cx="6705600" cy="6921500"/>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6AE7DE13-46BE-4B37-9FBB-8FA2A87D7224}" type="datetimeFigureOut">
              <a:rPr lang="en-US">
                <a:solidFill>
                  <a:prstClr val="black">
                    <a:tint val="75000"/>
                  </a:prstClr>
                </a:solidFill>
              </a:rPr>
              <a:pPr>
                <a:defRPr/>
              </a:pPr>
              <a:t>9/9/2021</a:t>
            </a:fld>
            <a:endParaRPr lang="en-US" dirty="0">
              <a:solidFill>
                <a:prstClr val="black">
                  <a:tint val="75000"/>
                </a:prstClr>
              </a:solidFill>
            </a:endParaRPr>
          </a:p>
        </p:txBody>
      </p:sp>
      <p:sp>
        <p:nvSpPr>
          <p:cNvPr id="5"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9A7FC707-0A99-4B85-9C38-B64E72987C1E}"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5552074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30522" y="2719357"/>
            <a:ext cx="6706433" cy="4537305"/>
          </a:xfrm>
          <a:prstGeom prst="rect">
            <a:avLst/>
          </a:prstGeom>
        </p:spPr>
        <p:txBody>
          <a:bodyPr anchor="b"/>
          <a:lstStyle>
            <a:lvl1pPr>
              <a:defRPr sz="5102"/>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30522" y="7299586"/>
            <a:ext cx="6706433" cy="2386061"/>
          </a:xfrm>
          <a:prstGeom prst="rect">
            <a:avLst/>
          </a:prstGeom>
        </p:spPr>
        <p:txBody>
          <a:bodyPr/>
          <a:lstStyle>
            <a:lvl1pPr marL="0" indent="0">
              <a:buNone/>
              <a:defRPr sz="2041">
                <a:solidFill>
                  <a:schemeClr val="tx1"/>
                </a:solidFill>
              </a:defRPr>
            </a:lvl1pPr>
            <a:lvl2pPr marL="388757" indent="0">
              <a:buNone/>
              <a:defRPr sz="1701">
                <a:solidFill>
                  <a:schemeClr val="tx1">
                    <a:tint val="75000"/>
                  </a:schemeClr>
                </a:solidFill>
              </a:defRPr>
            </a:lvl2pPr>
            <a:lvl3pPr marL="777514" indent="0">
              <a:buNone/>
              <a:defRPr sz="1531">
                <a:solidFill>
                  <a:schemeClr val="tx1">
                    <a:tint val="75000"/>
                  </a:schemeClr>
                </a:solidFill>
              </a:defRPr>
            </a:lvl3pPr>
            <a:lvl4pPr marL="1166271" indent="0">
              <a:buNone/>
              <a:defRPr sz="1360">
                <a:solidFill>
                  <a:schemeClr val="tx1">
                    <a:tint val="75000"/>
                  </a:schemeClr>
                </a:solidFill>
              </a:defRPr>
            </a:lvl4pPr>
            <a:lvl5pPr marL="1555029" indent="0">
              <a:buNone/>
              <a:defRPr sz="1360">
                <a:solidFill>
                  <a:schemeClr val="tx1">
                    <a:tint val="75000"/>
                  </a:schemeClr>
                </a:solidFill>
              </a:defRPr>
            </a:lvl5pPr>
            <a:lvl6pPr marL="1943786" indent="0">
              <a:buNone/>
              <a:defRPr sz="1360">
                <a:solidFill>
                  <a:schemeClr val="tx1">
                    <a:tint val="75000"/>
                  </a:schemeClr>
                </a:solidFill>
              </a:defRPr>
            </a:lvl6pPr>
            <a:lvl7pPr marL="2332543" indent="0">
              <a:buNone/>
              <a:defRPr sz="1360">
                <a:solidFill>
                  <a:schemeClr val="tx1">
                    <a:tint val="75000"/>
                  </a:schemeClr>
                </a:solidFill>
              </a:defRPr>
            </a:lvl7pPr>
            <a:lvl8pPr marL="2721300" indent="0">
              <a:buNone/>
              <a:defRPr sz="1360">
                <a:solidFill>
                  <a:schemeClr val="tx1">
                    <a:tint val="75000"/>
                  </a:schemeClr>
                </a:solidFill>
              </a:defRPr>
            </a:lvl8pPr>
            <a:lvl9pPr marL="3110057" indent="0">
              <a:buNone/>
              <a:defRPr sz="136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8184D596-71CB-401C-BE2A-FF96587D8E95}" type="datetimeFigureOut">
              <a:rPr lang="en-US">
                <a:solidFill>
                  <a:prstClr val="black">
                    <a:tint val="75000"/>
                  </a:prstClr>
                </a:solidFill>
              </a:rPr>
              <a:pPr>
                <a:defRPr/>
              </a:pPr>
              <a:t>9/9/2021</a:t>
            </a:fld>
            <a:endParaRPr lang="en-US" dirty="0">
              <a:solidFill>
                <a:prstClr val="black">
                  <a:tint val="75000"/>
                </a:prstClr>
              </a:solidFill>
            </a:endParaRPr>
          </a:p>
        </p:txBody>
      </p:sp>
      <p:sp>
        <p:nvSpPr>
          <p:cNvPr id="5"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3D9CCBC2-8C21-4C9A-A2A0-C4F7CFD13B61}"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9924037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34988" y="581025"/>
            <a:ext cx="6705600" cy="2108200"/>
          </a:xfrm>
          <a:prstGeom prst="rect">
            <a:avLst/>
          </a:prstGeo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34571" y="2903673"/>
            <a:ext cx="3304619" cy="6920844"/>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936385" y="2903673"/>
            <a:ext cx="3304619" cy="6920844"/>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B73FDC24-657B-46BD-9F76-F6EB56EE60B7}" type="datetimeFigureOut">
              <a:rPr lang="en-US">
                <a:solidFill>
                  <a:prstClr val="black">
                    <a:tint val="75000"/>
                  </a:prstClr>
                </a:solidFill>
              </a:rPr>
              <a:pPr>
                <a:defRPr/>
              </a:pPr>
              <a:t>9/9/2021</a:t>
            </a:fld>
            <a:endParaRPr lang="en-US" dirty="0">
              <a:solidFill>
                <a:prstClr val="black">
                  <a:tint val="75000"/>
                </a:prstClr>
              </a:solidFill>
            </a:endParaRPr>
          </a:p>
        </p:txBody>
      </p:sp>
      <p:sp>
        <p:nvSpPr>
          <p:cNvPr id="6"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0B8B99DA-1B7B-4D03-B44C-EA0B6BFD2A82}"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1631695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35584" y="580737"/>
            <a:ext cx="6706433" cy="2108320"/>
          </a:xfrm>
          <a:prstGeom prst="rect">
            <a:avLst/>
          </a:prstGeo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35584" y="2673905"/>
            <a:ext cx="3289432" cy="1310440"/>
          </a:xfrm>
          <a:prstGeom prst="rect">
            <a:avLst/>
          </a:prstGeom>
        </p:spPr>
        <p:txBody>
          <a:bodyPr anchor="b"/>
          <a:lstStyle>
            <a:lvl1pPr marL="0" indent="0">
              <a:buNone/>
              <a:defRPr sz="2041" b="1"/>
            </a:lvl1pPr>
            <a:lvl2pPr marL="388757" indent="0">
              <a:buNone/>
              <a:defRPr sz="1701" b="1"/>
            </a:lvl2pPr>
            <a:lvl3pPr marL="777514" indent="0">
              <a:buNone/>
              <a:defRPr sz="1531" b="1"/>
            </a:lvl3pPr>
            <a:lvl4pPr marL="1166271" indent="0">
              <a:buNone/>
              <a:defRPr sz="1360" b="1"/>
            </a:lvl4pPr>
            <a:lvl5pPr marL="1555029" indent="0">
              <a:buNone/>
              <a:defRPr sz="1360" b="1"/>
            </a:lvl5pPr>
            <a:lvl6pPr marL="1943786" indent="0">
              <a:buNone/>
              <a:defRPr sz="1360" b="1"/>
            </a:lvl6pPr>
            <a:lvl7pPr marL="2332543" indent="0">
              <a:buNone/>
              <a:defRPr sz="1360" b="1"/>
            </a:lvl7pPr>
            <a:lvl8pPr marL="2721300" indent="0">
              <a:buNone/>
              <a:defRPr sz="1360" b="1"/>
            </a:lvl8pPr>
            <a:lvl9pPr marL="3110057" indent="0">
              <a:buNone/>
              <a:defRPr sz="1360" b="1"/>
            </a:lvl9pPr>
          </a:lstStyle>
          <a:p>
            <a:pPr lvl="0"/>
            <a:r>
              <a:rPr lang="ja-JP" altLang="en-US"/>
              <a:t>マスター テキストの書式設定</a:t>
            </a:r>
          </a:p>
        </p:txBody>
      </p:sp>
      <p:sp>
        <p:nvSpPr>
          <p:cNvPr id="4" name="Content Placeholder 3"/>
          <p:cNvSpPr>
            <a:spLocks noGrp="1"/>
          </p:cNvSpPr>
          <p:nvPr>
            <p:ph sz="half" idx="2"/>
          </p:nvPr>
        </p:nvSpPr>
        <p:spPr>
          <a:xfrm>
            <a:off x="535584" y="3984345"/>
            <a:ext cx="3289432" cy="5860372"/>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936385" y="2673905"/>
            <a:ext cx="3305632" cy="1310440"/>
          </a:xfrm>
          <a:prstGeom prst="rect">
            <a:avLst/>
          </a:prstGeom>
        </p:spPr>
        <p:txBody>
          <a:bodyPr anchor="b"/>
          <a:lstStyle>
            <a:lvl1pPr marL="0" indent="0">
              <a:buNone/>
              <a:defRPr sz="2041" b="1"/>
            </a:lvl1pPr>
            <a:lvl2pPr marL="388757" indent="0">
              <a:buNone/>
              <a:defRPr sz="1701" b="1"/>
            </a:lvl2pPr>
            <a:lvl3pPr marL="777514" indent="0">
              <a:buNone/>
              <a:defRPr sz="1531" b="1"/>
            </a:lvl3pPr>
            <a:lvl4pPr marL="1166271" indent="0">
              <a:buNone/>
              <a:defRPr sz="1360" b="1"/>
            </a:lvl4pPr>
            <a:lvl5pPr marL="1555029" indent="0">
              <a:buNone/>
              <a:defRPr sz="1360" b="1"/>
            </a:lvl5pPr>
            <a:lvl6pPr marL="1943786" indent="0">
              <a:buNone/>
              <a:defRPr sz="1360" b="1"/>
            </a:lvl6pPr>
            <a:lvl7pPr marL="2332543" indent="0">
              <a:buNone/>
              <a:defRPr sz="1360" b="1"/>
            </a:lvl7pPr>
            <a:lvl8pPr marL="2721300" indent="0">
              <a:buNone/>
              <a:defRPr sz="1360" b="1"/>
            </a:lvl8pPr>
            <a:lvl9pPr marL="3110057" indent="0">
              <a:buNone/>
              <a:defRPr sz="1360" b="1"/>
            </a:lvl9pPr>
          </a:lstStyle>
          <a:p>
            <a:pPr lvl="0"/>
            <a:r>
              <a:rPr lang="ja-JP" altLang="en-US"/>
              <a:t>マスター テキストの書式設定</a:t>
            </a:r>
          </a:p>
        </p:txBody>
      </p:sp>
      <p:sp>
        <p:nvSpPr>
          <p:cNvPr id="6" name="Content Placeholder 5"/>
          <p:cNvSpPr>
            <a:spLocks noGrp="1"/>
          </p:cNvSpPr>
          <p:nvPr>
            <p:ph sz="quarter" idx="4"/>
          </p:nvPr>
        </p:nvSpPr>
        <p:spPr>
          <a:xfrm>
            <a:off x="3936385" y="3984345"/>
            <a:ext cx="3305632" cy="5860372"/>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23244564-11C5-49CA-A6C6-0EFA5B9EEF59}" type="datetimeFigureOut">
              <a:rPr lang="en-US">
                <a:solidFill>
                  <a:prstClr val="black">
                    <a:tint val="75000"/>
                  </a:prstClr>
                </a:solidFill>
              </a:rPr>
              <a:pPr>
                <a:defRPr/>
              </a:pPr>
              <a:t>9/9/2021</a:t>
            </a:fld>
            <a:endParaRPr lang="en-US" dirty="0">
              <a:solidFill>
                <a:prstClr val="black">
                  <a:tint val="75000"/>
                </a:prstClr>
              </a:solidFill>
            </a:endParaRPr>
          </a:p>
        </p:txBody>
      </p:sp>
      <p:sp>
        <p:nvSpPr>
          <p:cNvPr id="8"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A10FB411-F8C4-4E71-AA2F-EFB8BA585732}"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393289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534988" y="581025"/>
            <a:ext cx="6705600" cy="2108200"/>
          </a:xfrm>
          <a:prstGeom prst="rect">
            <a:avLst/>
          </a:prstGeom>
        </p:spPr>
        <p:txBody>
          <a:bodyPr/>
          <a:lstStyle/>
          <a:p>
            <a:r>
              <a:rPr lang="ja-JP" altLang="en-US"/>
              <a:t>マスター タイトルの書式設定</a:t>
            </a:r>
            <a:endParaRPr lang="en-US" dirty="0"/>
          </a:p>
        </p:txBody>
      </p:sp>
      <p:sp>
        <p:nvSpPr>
          <p:cNvPr id="3"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1E3C5F0A-E814-4F5B-8509-4826EF6EAFAD}" type="datetimeFigureOut">
              <a:rPr lang="en-US">
                <a:solidFill>
                  <a:prstClr val="black">
                    <a:tint val="75000"/>
                  </a:prstClr>
                </a:solidFill>
              </a:rPr>
              <a:pPr>
                <a:defRPr/>
              </a:pPr>
              <a:t>9/9/2021</a:t>
            </a:fld>
            <a:endParaRPr lang="en-US" dirty="0">
              <a:solidFill>
                <a:prstClr val="black">
                  <a:tint val="75000"/>
                </a:prstClr>
              </a:solidFill>
            </a:endParaRPr>
          </a:p>
        </p:txBody>
      </p:sp>
      <p:sp>
        <p:nvSpPr>
          <p:cNvPr id="4"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F8C3135D-753B-4641-9B40-F5C756AB03B8}"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675906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6449F838-D727-4C3D-981F-C91357BA9725}" type="datetimeFigureOut">
              <a:rPr lang="en-US">
                <a:solidFill>
                  <a:prstClr val="black">
                    <a:tint val="75000"/>
                  </a:prstClr>
                </a:solidFill>
              </a:rPr>
              <a:pPr>
                <a:defRPr/>
              </a:pPr>
              <a:t>9/9/2021</a:t>
            </a:fld>
            <a:endParaRPr lang="en-US" dirty="0">
              <a:solidFill>
                <a:prstClr val="black">
                  <a:tint val="75000"/>
                </a:prstClr>
              </a:solidFill>
            </a:endParaRPr>
          </a:p>
        </p:txBody>
      </p:sp>
      <p:sp>
        <p:nvSpPr>
          <p:cNvPr id="3"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2E37CFDE-7B0F-4037-894D-A6CABA6358C6}"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666309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35584" y="727181"/>
            <a:ext cx="2507825" cy="2545133"/>
          </a:xfrm>
          <a:prstGeom prst="rect">
            <a:avLst/>
          </a:prstGeom>
        </p:spPr>
        <p:txBody>
          <a:bodyPr anchor="b"/>
          <a:lstStyle>
            <a:lvl1pPr>
              <a:defRPr sz="2721"/>
            </a:lvl1pPr>
          </a:lstStyle>
          <a:p>
            <a:r>
              <a:rPr lang="ja-JP" altLang="en-US"/>
              <a:t>マスター タイトルの書式設定</a:t>
            </a:r>
            <a:endParaRPr lang="en-US" dirty="0"/>
          </a:p>
        </p:txBody>
      </p:sp>
      <p:sp>
        <p:nvSpPr>
          <p:cNvPr id="3" name="Content Placeholder 2"/>
          <p:cNvSpPr>
            <a:spLocks noGrp="1"/>
          </p:cNvSpPr>
          <p:nvPr>
            <p:ph idx="1"/>
          </p:nvPr>
        </p:nvSpPr>
        <p:spPr>
          <a:xfrm>
            <a:off x="3305632" y="1570511"/>
            <a:ext cx="3936385" cy="7751546"/>
          </a:xfrm>
          <a:prstGeom prst="rect">
            <a:avLst/>
          </a:prstGeom>
        </p:spPr>
        <p:txBody>
          <a:bodyPr/>
          <a:lstStyle>
            <a:lvl1pPr>
              <a:defRPr sz="2721"/>
            </a:lvl1pPr>
            <a:lvl2pPr>
              <a:defRPr sz="2381"/>
            </a:lvl2pPr>
            <a:lvl3pPr>
              <a:defRPr sz="2041"/>
            </a:lvl3pPr>
            <a:lvl4pPr>
              <a:defRPr sz="1701"/>
            </a:lvl4pPr>
            <a:lvl5pPr>
              <a:defRPr sz="1701"/>
            </a:lvl5pPr>
            <a:lvl6pPr>
              <a:defRPr sz="1701"/>
            </a:lvl6pPr>
            <a:lvl7pPr>
              <a:defRPr sz="1701"/>
            </a:lvl7pPr>
            <a:lvl8pPr>
              <a:defRPr sz="1701"/>
            </a:lvl8pPr>
            <a:lvl9pPr>
              <a:defRPr sz="1701"/>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35584" y="3272314"/>
            <a:ext cx="2507825" cy="6062366"/>
          </a:xfrm>
          <a:prstGeom prst="rect">
            <a:avLst/>
          </a:prstGeom>
        </p:spPr>
        <p:txBody>
          <a:bodyPr/>
          <a:lstStyle>
            <a:lvl1pPr marL="0" indent="0">
              <a:buNone/>
              <a:defRPr sz="1360"/>
            </a:lvl1pPr>
            <a:lvl2pPr marL="388757" indent="0">
              <a:buNone/>
              <a:defRPr sz="1190"/>
            </a:lvl2pPr>
            <a:lvl3pPr marL="777514" indent="0">
              <a:buNone/>
              <a:defRPr sz="1020"/>
            </a:lvl3pPr>
            <a:lvl4pPr marL="1166271" indent="0">
              <a:buNone/>
              <a:defRPr sz="850"/>
            </a:lvl4pPr>
            <a:lvl5pPr marL="1555029" indent="0">
              <a:buNone/>
              <a:defRPr sz="850"/>
            </a:lvl5pPr>
            <a:lvl6pPr marL="1943786" indent="0">
              <a:buNone/>
              <a:defRPr sz="850"/>
            </a:lvl6pPr>
            <a:lvl7pPr marL="2332543" indent="0">
              <a:buNone/>
              <a:defRPr sz="850"/>
            </a:lvl7pPr>
            <a:lvl8pPr marL="2721300" indent="0">
              <a:buNone/>
              <a:defRPr sz="850"/>
            </a:lvl8pPr>
            <a:lvl9pPr marL="3110057" indent="0">
              <a:buNone/>
              <a:defRPr sz="850"/>
            </a:lvl9pPr>
          </a:lstStyle>
          <a:p>
            <a:pPr lvl="0"/>
            <a:r>
              <a:rPr lang="ja-JP" altLang="en-US"/>
              <a:t>マスター テキストの書式設定</a:t>
            </a:r>
          </a:p>
        </p:txBody>
      </p:sp>
      <p:sp>
        <p:nvSpPr>
          <p:cNvPr id="5"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61578700-CC02-43A7-8D67-617F0C9B34C3}" type="datetimeFigureOut">
              <a:rPr lang="en-US">
                <a:solidFill>
                  <a:prstClr val="black">
                    <a:tint val="75000"/>
                  </a:prstClr>
                </a:solidFill>
              </a:rPr>
              <a:pPr>
                <a:defRPr/>
              </a:pPr>
              <a:t>9/9/2021</a:t>
            </a:fld>
            <a:endParaRPr lang="en-US" dirty="0">
              <a:solidFill>
                <a:prstClr val="black">
                  <a:tint val="75000"/>
                </a:prstClr>
              </a:solidFill>
            </a:endParaRPr>
          </a:p>
        </p:txBody>
      </p:sp>
      <p:sp>
        <p:nvSpPr>
          <p:cNvPr id="6"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717CBD56-090A-4AA6-BB18-0A87B6BE4240}"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6710460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35584" y="727181"/>
            <a:ext cx="2507825" cy="2545133"/>
          </a:xfrm>
          <a:prstGeom prst="rect">
            <a:avLst/>
          </a:prstGeom>
        </p:spPr>
        <p:txBody>
          <a:bodyPr anchor="b"/>
          <a:lstStyle>
            <a:lvl1pPr>
              <a:defRPr sz="2721"/>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305632" y="1570511"/>
            <a:ext cx="3936385" cy="7751546"/>
          </a:xfrm>
          <a:prstGeom prst="rect">
            <a:avLst/>
          </a:prstGeom>
        </p:spPr>
        <p:txBody>
          <a:bodyPr anchor="t"/>
          <a:lstStyle>
            <a:lvl1pPr marL="0" indent="0">
              <a:buNone/>
              <a:defRPr sz="2721"/>
            </a:lvl1pPr>
            <a:lvl2pPr marL="388757" indent="0">
              <a:buNone/>
              <a:defRPr sz="2381"/>
            </a:lvl2pPr>
            <a:lvl3pPr marL="777514" indent="0">
              <a:buNone/>
              <a:defRPr sz="2041"/>
            </a:lvl3pPr>
            <a:lvl4pPr marL="1166271" indent="0">
              <a:buNone/>
              <a:defRPr sz="1701"/>
            </a:lvl4pPr>
            <a:lvl5pPr marL="1555029" indent="0">
              <a:buNone/>
              <a:defRPr sz="1701"/>
            </a:lvl5pPr>
            <a:lvl6pPr marL="1943786" indent="0">
              <a:buNone/>
              <a:defRPr sz="1701"/>
            </a:lvl6pPr>
            <a:lvl7pPr marL="2332543" indent="0">
              <a:buNone/>
              <a:defRPr sz="1701"/>
            </a:lvl7pPr>
            <a:lvl8pPr marL="2721300" indent="0">
              <a:buNone/>
              <a:defRPr sz="1701"/>
            </a:lvl8pPr>
            <a:lvl9pPr marL="3110057" indent="0">
              <a:buNone/>
              <a:defRPr sz="1701"/>
            </a:lvl9pPr>
          </a:lstStyle>
          <a:p>
            <a:pPr lvl="0"/>
            <a:r>
              <a:rPr lang="ja-JP" altLang="en-US" noProof="0"/>
              <a:t>図を追加</a:t>
            </a:r>
            <a:endParaRPr lang="en-US" noProof="0" dirty="0"/>
          </a:p>
        </p:txBody>
      </p:sp>
      <p:sp>
        <p:nvSpPr>
          <p:cNvPr id="4" name="Text Placeholder 3"/>
          <p:cNvSpPr>
            <a:spLocks noGrp="1"/>
          </p:cNvSpPr>
          <p:nvPr>
            <p:ph type="body" sz="half" idx="2"/>
          </p:nvPr>
        </p:nvSpPr>
        <p:spPr>
          <a:xfrm>
            <a:off x="535584" y="3272314"/>
            <a:ext cx="2507825" cy="6062366"/>
          </a:xfrm>
          <a:prstGeom prst="rect">
            <a:avLst/>
          </a:prstGeom>
        </p:spPr>
        <p:txBody>
          <a:bodyPr/>
          <a:lstStyle>
            <a:lvl1pPr marL="0" indent="0">
              <a:buNone/>
              <a:defRPr sz="1360"/>
            </a:lvl1pPr>
            <a:lvl2pPr marL="388757" indent="0">
              <a:buNone/>
              <a:defRPr sz="1190"/>
            </a:lvl2pPr>
            <a:lvl3pPr marL="777514" indent="0">
              <a:buNone/>
              <a:defRPr sz="1020"/>
            </a:lvl3pPr>
            <a:lvl4pPr marL="1166271" indent="0">
              <a:buNone/>
              <a:defRPr sz="850"/>
            </a:lvl4pPr>
            <a:lvl5pPr marL="1555029" indent="0">
              <a:buNone/>
              <a:defRPr sz="850"/>
            </a:lvl5pPr>
            <a:lvl6pPr marL="1943786" indent="0">
              <a:buNone/>
              <a:defRPr sz="850"/>
            </a:lvl6pPr>
            <a:lvl7pPr marL="2332543" indent="0">
              <a:buNone/>
              <a:defRPr sz="850"/>
            </a:lvl7pPr>
            <a:lvl8pPr marL="2721300" indent="0">
              <a:buNone/>
              <a:defRPr sz="850"/>
            </a:lvl8pPr>
            <a:lvl9pPr marL="3110057" indent="0">
              <a:buNone/>
              <a:defRPr sz="850"/>
            </a:lvl9pPr>
          </a:lstStyle>
          <a:p>
            <a:pPr lvl="0"/>
            <a:r>
              <a:rPr lang="ja-JP" altLang="en-US"/>
              <a:t>マスター テキストの書式設定</a:t>
            </a:r>
          </a:p>
        </p:txBody>
      </p:sp>
      <p:sp>
        <p:nvSpPr>
          <p:cNvPr id="5"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D7CF08AA-2110-42CD-8773-E3A4EF59A3C2}" type="datetimeFigureOut">
              <a:rPr lang="en-US">
                <a:solidFill>
                  <a:prstClr val="black">
                    <a:tint val="75000"/>
                  </a:prstClr>
                </a:solidFill>
              </a:rPr>
              <a:pPr>
                <a:defRPr/>
              </a:pPr>
              <a:t>9/9/2021</a:t>
            </a:fld>
            <a:endParaRPr lang="en-US" dirty="0">
              <a:solidFill>
                <a:prstClr val="black">
                  <a:tint val="75000"/>
                </a:prstClr>
              </a:solidFill>
            </a:endParaRPr>
          </a:p>
        </p:txBody>
      </p:sp>
      <p:sp>
        <p:nvSpPr>
          <p:cNvPr id="6"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5D69A334-02AD-4810-8742-6DB93C5EA25A}"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4214634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4746532"/>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Lst>
  <p:txStyles>
    <p:titleStyle>
      <a:lvl1pPr algn="l" defTabSz="776288" rtl="0" fontAlgn="base">
        <a:lnSpc>
          <a:spcPct val="90000"/>
        </a:lnSpc>
        <a:spcBef>
          <a:spcPct val="0"/>
        </a:spcBef>
        <a:spcAft>
          <a:spcPct val="0"/>
        </a:spcAft>
        <a:defRPr kumimoji="1" sz="3700" kern="1200">
          <a:solidFill>
            <a:schemeClr val="tx1"/>
          </a:solidFill>
          <a:latin typeface="+mj-lt"/>
          <a:ea typeface="+mj-ea"/>
          <a:cs typeface="+mj-cs"/>
        </a:defRPr>
      </a:lvl1pPr>
      <a:lvl2pPr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2pPr>
      <a:lvl3pPr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3pPr>
      <a:lvl4pPr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4pPr>
      <a:lvl5pPr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5pPr>
      <a:lvl6pPr marL="457200"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6pPr>
      <a:lvl7pPr marL="914400"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7pPr>
      <a:lvl8pPr marL="1371600"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8pPr>
      <a:lvl9pPr marL="1828800"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9pPr>
    </p:titleStyle>
    <p:bodyStyle>
      <a:lvl1pPr marL="193675" indent="-193675" algn="l" defTabSz="776288" rtl="0" fontAlgn="base">
        <a:lnSpc>
          <a:spcPct val="90000"/>
        </a:lnSpc>
        <a:spcBef>
          <a:spcPts val="850"/>
        </a:spcBef>
        <a:spcAft>
          <a:spcPct val="0"/>
        </a:spcAft>
        <a:buFont typeface="Arial" pitchFamily="34" charset="0"/>
        <a:buChar char="•"/>
        <a:defRPr kumimoji="1" sz="2300" kern="1200">
          <a:solidFill>
            <a:schemeClr val="tx1"/>
          </a:solidFill>
          <a:latin typeface="+mn-lt"/>
          <a:ea typeface="+mn-ea"/>
          <a:cs typeface="+mn-cs"/>
        </a:defRPr>
      </a:lvl1pPr>
      <a:lvl2pPr marL="582613" indent="-193675" algn="l" defTabSz="776288" rtl="0" fontAlgn="base">
        <a:lnSpc>
          <a:spcPct val="90000"/>
        </a:lnSpc>
        <a:spcBef>
          <a:spcPts val="425"/>
        </a:spcBef>
        <a:spcAft>
          <a:spcPct val="0"/>
        </a:spcAft>
        <a:buFont typeface="Arial" pitchFamily="34" charset="0"/>
        <a:buChar char="•"/>
        <a:defRPr kumimoji="1" sz="2000" kern="1200">
          <a:solidFill>
            <a:schemeClr val="tx1"/>
          </a:solidFill>
          <a:latin typeface="+mn-lt"/>
          <a:ea typeface="+mn-ea"/>
          <a:cs typeface="+mn-cs"/>
        </a:defRPr>
      </a:lvl2pPr>
      <a:lvl3pPr marL="971550" indent="-193675" algn="l" defTabSz="776288" rtl="0" fontAlgn="base">
        <a:lnSpc>
          <a:spcPct val="90000"/>
        </a:lnSpc>
        <a:spcBef>
          <a:spcPts val="425"/>
        </a:spcBef>
        <a:spcAft>
          <a:spcPct val="0"/>
        </a:spcAft>
        <a:buFont typeface="Arial" pitchFamily="34" charset="0"/>
        <a:buChar char="•"/>
        <a:defRPr kumimoji="1" sz="1700" kern="1200">
          <a:solidFill>
            <a:schemeClr val="tx1"/>
          </a:solidFill>
          <a:latin typeface="+mn-lt"/>
          <a:ea typeface="+mn-ea"/>
          <a:cs typeface="+mn-cs"/>
        </a:defRPr>
      </a:lvl3pPr>
      <a:lvl4pPr marL="1360488" indent="-193675" algn="l" defTabSz="776288" rtl="0" fontAlgn="base">
        <a:lnSpc>
          <a:spcPct val="90000"/>
        </a:lnSpc>
        <a:spcBef>
          <a:spcPts val="425"/>
        </a:spcBef>
        <a:spcAft>
          <a:spcPct val="0"/>
        </a:spcAft>
        <a:buFont typeface="Arial" pitchFamily="34" charset="0"/>
        <a:buChar char="•"/>
        <a:defRPr kumimoji="1" sz="1500" kern="1200">
          <a:solidFill>
            <a:schemeClr val="tx1"/>
          </a:solidFill>
          <a:latin typeface="+mn-lt"/>
          <a:ea typeface="+mn-ea"/>
          <a:cs typeface="+mn-cs"/>
        </a:defRPr>
      </a:lvl4pPr>
      <a:lvl5pPr marL="1747838" indent="-193675" algn="l" defTabSz="776288" rtl="0" fontAlgn="base">
        <a:lnSpc>
          <a:spcPct val="90000"/>
        </a:lnSpc>
        <a:spcBef>
          <a:spcPts val="425"/>
        </a:spcBef>
        <a:spcAft>
          <a:spcPct val="0"/>
        </a:spcAft>
        <a:buFont typeface="Arial" pitchFamily="34" charset="0"/>
        <a:buChar char="•"/>
        <a:defRPr kumimoji="1" sz="1500"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9pPr>
    </p:bodyStyle>
    <p:otherStyle>
      <a:defPPr>
        <a:defRPr lang="en-US"/>
      </a:defPPr>
      <a:lvl1pPr marL="0" algn="l" defTabSz="777514" rtl="0" eaLnBrk="1" latinLnBrk="0" hangingPunct="1">
        <a:defRPr kumimoji="1" sz="1531" kern="1200">
          <a:solidFill>
            <a:schemeClr val="tx1"/>
          </a:solidFill>
          <a:latin typeface="+mn-lt"/>
          <a:ea typeface="+mn-ea"/>
          <a:cs typeface="+mn-cs"/>
        </a:defRPr>
      </a:lvl1pPr>
      <a:lvl2pPr marL="388757" algn="l" defTabSz="777514" rtl="0" eaLnBrk="1" latinLnBrk="0" hangingPunct="1">
        <a:defRPr kumimoji="1" sz="1531" kern="1200">
          <a:solidFill>
            <a:schemeClr val="tx1"/>
          </a:solidFill>
          <a:latin typeface="+mn-lt"/>
          <a:ea typeface="+mn-ea"/>
          <a:cs typeface="+mn-cs"/>
        </a:defRPr>
      </a:lvl2pPr>
      <a:lvl3pPr marL="777514" algn="l" defTabSz="777514" rtl="0" eaLnBrk="1" latinLnBrk="0" hangingPunct="1">
        <a:defRPr kumimoji="1" sz="1531" kern="1200">
          <a:solidFill>
            <a:schemeClr val="tx1"/>
          </a:solidFill>
          <a:latin typeface="+mn-lt"/>
          <a:ea typeface="+mn-ea"/>
          <a:cs typeface="+mn-cs"/>
        </a:defRPr>
      </a:lvl3pPr>
      <a:lvl4pPr marL="1166271" algn="l" defTabSz="777514" rtl="0" eaLnBrk="1" latinLnBrk="0" hangingPunct="1">
        <a:defRPr kumimoji="1" sz="1531" kern="1200">
          <a:solidFill>
            <a:schemeClr val="tx1"/>
          </a:solidFill>
          <a:latin typeface="+mn-lt"/>
          <a:ea typeface="+mn-ea"/>
          <a:cs typeface="+mn-cs"/>
        </a:defRPr>
      </a:lvl4pPr>
      <a:lvl5pPr marL="1555029" algn="l" defTabSz="777514" rtl="0" eaLnBrk="1" latinLnBrk="0" hangingPunct="1">
        <a:defRPr kumimoji="1" sz="1531" kern="1200">
          <a:solidFill>
            <a:schemeClr val="tx1"/>
          </a:solidFill>
          <a:latin typeface="+mn-lt"/>
          <a:ea typeface="+mn-ea"/>
          <a:cs typeface="+mn-cs"/>
        </a:defRPr>
      </a:lvl5pPr>
      <a:lvl6pPr marL="1943786" algn="l" defTabSz="777514" rtl="0" eaLnBrk="1" latinLnBrk="0" hangingPunct="1">
        <a:defRPr kumimoji="1" sz="1531" kern="1200">
          <a:solidFill>
            <a:schemeClr val="tx1"/>
          </a:solidFill>
          <a:latin typeface="+mn-lt"/>
          <a:ea typeface="+mn-ea"/>
          <a:cs typeface="+mn-cs"/>
        </a:defRPr>
      </a:lvl6pPr>
      <a:lvl7pPr marL="2332543" algn="l" defTabSz="777514" rtl="0" eaLnBrk="1" latinLnBrk="0" hangingPunct="1">
        <a:defRPr kumimoji="1" sz="1531" kern="1200">
          <a:solidFill>
            <a:schemeClr val="tx1"/>
          </a:solidFill>
          <a:latin typeface="+mn-lt"/>
          <a:ea typeface="+mn-ea"/>
          <a:cs typeface="+mn-cs"/>
        </a:defRPr>
      </a:lvl7pPr>
      <a:lvl8pPr marL="2721300" algn="l" defTabSz="777514" rtl="0" eaLnBrk="1" latinLnBrk="0" hangingPunct="1">
        <a:defRPr kumimoji="1" sz="1531" kern="1200">
          <a:solidFill>
            <a:schemeClr val="tx1"/>
          </a:solidFill>
          <a:latin typeface="+mn-lt"/>
          <a:ea typeface="+mn-ea"/>
          <a:cs typeface="+mn-cs"/>
        </a:defRPr>
      </a:lvl8pPr>
      <a:lvl9pPr marL="3110057" algn="l" defTabSz="777514" rtl="0" eaLnBrk="1" latinLnBrk="0" hangingPunct="1">
        <a:defRPr kumimoji="1" sz="153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1.png"/><Relationship Id="rId7"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hyperlink" Target="https://www.ciee.yamanashi.ac.jp/ircs" TargetMode="External"/><Relationship Id="rId9" Type="http://schemas.openxmlformats.org/officeDocument/2006/relationships/hyperlink" Target="https://forms.gle/nRDG9YthktxXbGLT8"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a:extLst>
              <a:ext uri="{FF2B5EF4-FFF2-40B4-BE49-F238E27FC236}">
                <a16:creationId xmlns:a16="http://schemas.microsoft.com/office/drawing/2014/main" id="{BFB32AF6-D526-456B-B6C5-51EC2C5DAFB2}"/>
              </a:ext>
            </a:extLst>
          </p:cNvPr>
          <p:cNvPicPr>
            <a:picLocks noChangeAspect="1"/>
          </p:cNvPicPr>
          <p:nvPr/>
        </p:nvPicPr>
        <p:blipFill>
          <a:blip r:embed="rId3"/>
          <a:stretch>
            <a:fillRect/>
          </a:stretch>
        </p:blipFill>
        <p:spPr>
          <a:xfrm>
            <a:off x="5958362" y="2988483"/>
            <a:ext cx="1084464" cy="1084464"/>
          </a:xfrm>
          <a:prstGeom prst="rect">
            <a:avLst/>
          </a:prstGeom>
        </p:spPr>
      </p:pic>
      <p:sp>
        <p:nvSpPr>
          <p:cNvPr id="56" name="正方形/長方形 55">
            <a:extLst>
              <a:ext uri="{FF2B5EF4-FFF2-40B4-BE49-F238E27FC236}">
                <a16:creationId xmlns:a16="http://schemas.microsoft.com/office/drawing/2014/main" id="{09CEA204-2686-4F4D-86F7-0CC194D01AF9}"/>
              </a:ext>
            </a:extLst>
          </p:cNvPr>
          <p:cNvSpPr/>
          <p:nvPr/>
        </p:nvSpPr>
        <p:spPr>
          <a:xfrm>
            <a:off x="0" y="8864831"/>
            <a:ext cx="7784611" cy="2042881"/>
          </a:xfrm>
          <a:prstGeom prst="rect">
            <a:avLst/>
          </a:prstGeom>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a:extLst>
              <a:ext uri="{FF2B5EF4-FFF2-40B4-BE49-F238E27FC236}">
                <a16:creationId xmlns:a16="http://schemas.microsoft.com/office/drawing/2014/main" id="{C0312673-7AB1-45CF-85D9-B1696D9D4861}"/>
              </a:ext>
            </a:extLst>
          </p:cNvPr>
          <p:cNvSpPr/>
          <p:nvPr/>
        </p:nvSpPr>
        <p:spPr>
          <a:xfrm>
            <a:off x="9219" y="4542315"/>
            <a:ext cx="7766355" cy="419912"/>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TextBox 14"/>
          <p:cNvSpPr txBox="1"/>
          <p:nvPr/>
        </p:nvSpPr>
        <p:spPr>
          <a:xfrm>
            <a:off x="1576420" y="2731798"/>
            <a:ext cx="4616505" cy="1107996"/>
          </a:xfrm>
          <a:prstGeom prst="rect">
            <a:avLst/>
          </a:prstGeom>
          <a:noFill/>
        </p:spPr>
        <p:txBody>
          <a:bodyPr wrap="square" rtlCol="0">
            <a:spAutoFit/>
          </a:bodyPr>
          <a:lstStyle/>
          <a:p>
            <a:r>
              <a:rPr lang="en-US" altLang="ja-JP" sz="1800" dirty="0">
                <a:latin typeface="メイリオ" panose="020B0604030504040204" pitchFamily="50" charset="-128"/>
                <a:ea typeface="メイリオ" panose="020B0604030504040204" pitchFamily="50" charset="-128"/>
              </a:rPr>
              <a:t>2021</a:t>
            </a:r>
            <a:r>
              <a:rPr lang="ja-JP" altLang="en-US" sz="1800" dirty="0">
                <a:latin typeface="メイリオ" panose="020B0604030504040204" pitchFamily="50" charset="-128"/>
                <a:ea typeface="メイリオ" panose="020B0604030504040204" pitchFamily="50" charset="-128"/>
              </a:rPr>
              <a:t>年</a:t>
            </a:r>
            <a:endParaRPr lang="en-US" altLang="ja-JP" sz="1800" dirty="0">
              <a:latin typeface="メイリオ" panose="020B0604030504040204" pitchFamily="50" charset="-128"/>
              <a:ea typeface="メイリオ" panose="020B0604030504040204" pitchFamily="50" charset="-128"/>
            </a:endParaRPr>
          </a:p>
          <a:p>
            <a:r>
              <a:rPr lang="en-US" altLang="ja-JP" sz="4800" b="1" dirty="0">
                <a:latin typeface="メイリオ" panose="020B0604030504040204" pitchFamily="50" charset="-128"/>
                <a:ea typeface="メイリオ" panose="020B0604030504040204" pitchFamily="50" charset="-128"/>
              </a:rPr>
              <a:t>9</a:t>
            </a:r>
            <a:r>
              <a:rPr lang="ja-JP" altLang="en-US" sz="1800" dirty="0">
                <a:latin typeface="メイリオ" panose="020B0604030504040204" pitchFamily="50" charset="-128"/>
                <a:ea typeface="メイリオ" panose="020B0604030504040204" pitchFamily="50" charset="-128"/>
              </a:rPr>
              <a:t>月</a:t>
            </a:r>
            <a:r>
              <a:rPr lang="en-US" altLang="ja-JP" sz="4800" b="1" dirty="0">
                <a:latin typeface="メイリオ" panose="020B0604030504040204" pitchFamily="50" charset="-128"/>
                <a:ea typeface="メイリオ" panose="020B0604030504040204" pitchFamily="50" charset="-128"/>
              </a:rPr>
              <a:t>15</a:t>
            </a:r>
            <a:r>
              <a:rPr lang="ja-JP" altLang="en-US" sz="1800" dirty="0">
                <a:latin typeface="メイリオ" panose="020B0604030504040204" pitchFamily="50" charset="-128"/>
                <a:ea typeface="メイリオ" panose="020B0604030504040204" pitchFamily="50" charset="-128"/>
              </a:rPr>
              <a:t>日 </a:t>
            </a:r>
            <a:r>
              <a:rPr lang="en-US" altLang="ja-JP" sz="1800" dirty="0">
                <a:latin typeface="メイリオ" panose="020B0604030504040204" pitchFamily="50" charset="-128"/>
                <a:ea typeface="メイリオ" panose="020B0604030504040204" pitchFamily="50" charset="-128"/>
              </a:rPr>
              <a:t>(</a:t>
            </a:r>
            <a:r>
              <a:rPr lang="ja-JP" altLang="en-US" sz="1800" dirty="0">
                <a:latin typeface="メイリオ" panose="020B0604030504040204" pitchFamily="50" charset="-128"/>
                <a:ea typeface="メイリオ" panose="020B0604030504040204" pitchFamily="50" charset="-128"/>
              </a:rPr>
              <a:t>水</a:t>
            </a:r>
            <a:r>
              <a:rPr lang="en-US" altLang="ja-JP" sz="1800" dirty="0">
                <a:latin typeface="メイリオ" panose="020B0604030504040204" pitchFamily="50" charset="-128"/>
                <a:ea typeface="メイリオ" panose="020B0604030504040204" pitchFamily="50" charset="-128"/>
              </a:rPr>
              <a:t>)</a:t>
            </a:r>
            <a:r>
              <a:rPr lang="ja-JP" altLang="en-US" sz="1800" dirty="0">
                <a:latin typeface="メイリオ" panose="020B0604030504040204" pitchFamily="50" charset="-128"/>
                <a:ea typeface="メイリオ" panose="020B0604030504040204" pitchFamily="50" charset="-128"/>
              </a:rPr>
              <a:t> </a:t>
            </a:r>
            <a:r>
              <a:rPr lang="en-US" altLang="ja-JP" sz="3200" dirty="0">
                <a:latin typeface="メイリオ" panose="020B0604030504040204" pitchFamily="50" charset="-128"/>
                <a:ea typeface="メイリオ" panose="020B0604030504040204" pitchFamily="50" charset="-128"/>
              </a:rPr>
              <a:t>16:30</a:t>
            </a:r>
            <a:r>
              <a:rPr lang="ja-JP" altLang="en-US" sz="3200" dirty="0">
                <a:latin typeface="メイリオ" panose="020B0604030504040204" pitchFamily="50" charset="-128"/>
                <a:ea typeface="メイリオ" panose="020B0604030504040204" pitchFamily="50" charset="-128"/>
              </a:rPr>
              <a:t>～</a:t>
            </a:r>
            <a:endParaRPr lang="zh-CN" altLang="en-US" sz="1400" spc="-300" dirty="0">
              <a:solidFill>
                <a:srgbClr val="231815"/>
              </a:solidFill>
              <a:latin typeface="MS PGothic" pitchFamily="34" charset="-128"/>
              <a:ea typeface="MS PGothic" pitchFamily="34" charset="-128"/>
            </a:endParaRPr>
          </a:p>
        </p:txBody>
      </p:sp>
      <p:sp>
        <p:nvSpPr>
          <p:cNvPr id="27" name="TextBox 26"/>
          <p:cNvSpPr txBox="1"/>
          <p:nvPr/>
        </p:nvSpPr>
        <p:spPr>
          <a:xfrm>
            <a:off x="1585423" y="3800666"/>
            <a:ext cx="2158516" cy="338554"/>
          </a:xfrm>
          <a:prstGeom prst="rect">
            <a:avLst/>
          </a:prstGeom>
          <a:noFill/>
        </p:spPr>
        <p:txBody>
          <a:bodyPr wrap="square" rtlCol="0">
            <a:spAutoFit/>
          </a:bodyPr>
          <a:lstStyle/>
          <a:p>
            <a:r>
              <a:rPr lang="en-US" altLang="ja-JP" sz="1600" dirty="0">
                <a:solidFill>
                  <a:srgbClr val="231815"/>
                </a:solidFill>
              </a:rPr>
              <a:t>ZOOM</a:t>
            </a:r>
            <a:r>
              <a:rPr lang="ja-JP" altLang="en-US" sz="1600" dirty="0">
                <a:solidFill>
                  <a:srgbClr val="231815"/>
                </a:solidFill>
              </a:rPr>
              <a:t>開催 </a:t>
            </a:r>
            <a:r>
              <a:rPr lang="ja-JP" altLang="en-US" sz="1050" dirty="0">
                <a:solidFill>
                  <a:srgbClr val="231815"/>
                </a:solidFill>
              </a:rPr>
              <a:t>（参加費無料）</a:t>
            </a:r>
            <a:endParaRPr lang="zh-CN" altLang="en-US" sz="1346" dirty="0">
              <a:solidFill>
                <a:srgbClr val="231815"/>
              </a:solidFill>
            </a:endParaRPr>
          </a:p>
        </p:txBody>
      </p:sp>
      <p:sp>
        <p:nvSpPr>
          <p:cNvPr id="30" name="TextBox 29"/>
          <p:cNvSpPr txBox="1"/>
          <p:nvPr/>
        </p:nvSpPr>
        <p:spPr>
          <a:xfrm>
            <a:off x="759811" y="4548317"/>
            <a:ext cx="2008884" cy="343171"/>
          </a:xfrm>
          <a:prstGeom prst="rect">
            <a:avLst/>
          </a:prstGeom>
          <a:noFill/>
        </p:spPr>
        <p:txBody>
          <a:bodyPr wrap="none" rtlCol="0">
            <a:spAutoFit/>
          </a:bodyPr>
          <a:lstStyle/>
          <a:p>
            <a:pPr algn="ctr"/>
            <a:r>
              <a:rPr lang="zh-CN" altLang="en-US" sz="1630" dirty="0">
                <a:solidFill>
                  <a:schemeClr val="bg1"/>
                </a:solidFill>
                <a:latin typeface="MS PGothic" pitchFamily="34" charset="-128"/>
                <a:ea typeface="MS PGothic" pitchFamily="34" charset="-128"/>
              </a:rPr>
              <a:t>第</a:t>
            </a:r>
            <a:r>
              <a:rPr lang="ja-JP" altLang="en-US" sz="1630" dirty="0">
                <a:solidFill>
                  <a:schemeClr val="bg1"/>
                </a:solidFill>
                <a:latin typeface="MS PGothic" pitchFamily="34" charset="-128"/>
                <a:ea typeface="MS PGothic" pitchFamily="34" charset="-128"/>
              </a:rPr>
              <a:t>１部　</a:t>
            </a:r>
            <a:r>
              <a:rPr lang="en-US" altLang="ja-JP" sz="1630" dirty="0">
                <a:solidFill>
                  <a:schemeClr val="bg1"/>
                </a:solidFill>
                <a:latin typeface="MS PGothic" pitchFamily="34" charset="-128"/>
                <a:ea typeface="MS PGothic" pitchFamily="34" charset="-128"/>
              </a:rPr>
              <a:t>16:30</a:t>
            </a:r>
            <a:r>
              <a:rPr lang="ja-JP" altLang="en-US" sz="1630" dirty="0">
                <a:solidFill>
                  <a:schemeClr val="bg1"/>
                </a:solidFill>
                <a:latin typeface="MS PGothic" pitchFamily="34" charset="-128"/>
                <a:ea typeface="MS PGothic" pitchFamily="34" charset="-128"/>
              </a:rPr>
              <a:t>～</a:t>
            </a:r>
            <a:r>
              <a:rPr lang="en-US" altLang="ja-JP" sz="1630" dirty="0">
                <a:solidFill>
                  <a:schemeClr val="bg1"/>
                </a:solidFill>
                <a:latin typeface="MS PGothic" pitchFamily="34" charset="-128"/>
                <a:ea typeface="MS PGothic" pitchFamily="34" charset="-128"/>
              </a:rPr>
              <a:t>17:30</a:t>
            </a:r>
            <a:endParaRPr lang="zh-CN" altLang="en-US" sz="1630" dirty="0">
              <a:solidFill>
                <a:schemeClr val="bg1"/>
              </a:solidFill>
              <a:latin typeface="MS PGothic" pitchFamily="34" charset="-128"/>
              <a:ea typeface="MS PGothic" pitchFamily="34" charset="-128"/>
            </a:endParaRPr>
          </a:p>
        </p:txBody>
      </p:sp>
      <p:sp>
        <p:nvSpPr>
          <p:cNvPr id="36" name="TextBox 35"/>
          <p:cNvSpPr txBox="1"/>
          <p:nvPr/>
        </p:nvSpPr>
        <p:spPr>
          <a:xfrm>
            <a:off x="4189385" y="9877194"/>
            <a:ext cx="2393564" cy="400110"/>
          </a:xfrm>
          <a:prstGeom prst="rect">
            <a:avLst/>
          </a:prstGeom>
          <a:noFill/>
        </p:spPr>
        <p:txBody>
          <a:bodyPr wrap="square" rtlCol="0">
            <a:spAutoFit/>
          </a:bodyPr>
          <a:lstStyle/>
          <a:p>
            <a:r>
              <a:rPr lang="ja-JP" altLang="en-US" sz="1000" dirty="0">
                <a:latin typeface="メイリオ" panose="020B0604030504040204" pitchFamily="50" charset="-128"/>
                <a:ea typeface="メイリオ" panose="020B0604030504040204" pitchFamily="50" charset="-128"/>
              </a:rPr>
              <a:t>国立大学法人山梨大学</a:t>
            </a:r>
            <a:endParaRPr lang="en-US" altLang="ja-JP" sz="1000" dirty="0">
              <a:latin typeface="メイリオ" panose="020B0604030504040204" pitchFamily="50" charset="-128"/>
              <a:ea typeface="メイリオ" panose="020B0604030504040204" pitchFamily="50" charset="-128"/>
            </a:endParaRPr>
          </a:p>
          <a:p>
            <a:r>
              <a:rPr lang="ja-JP" altLang="en-US" sz="1000" dirty="0">
                <a:latin typeface="メイリオ" panose="020B0604030504040204" pitchFamily="50" charset="-128"/>
                <a:ea typeface="メイリオ" panose="020B0604030504040204" pitchFamily="50" charset="-128"/>
              </a:rPr>
              <a:t>山梨留学生就職促進プログラム事務局</a:t>
            </a:r>
            <a:endParaRPr lang="zh-CN" altLang="en-US" sz="1000" dirty="0">
              <a:latin typeface="メイリオ" panose="020B0604030504040204" pitchFamily="50" charset="-128"/>
              <a:ea typeface="メイリオ" panose="020B0604030504040204" pitchFamily="50" charset="-128"/>
            </a:endParaRPr>
          </a:p>
        </p:txBody>
      </p:sp>
      <p:sp>
        <p:nvSpPr>
          <p:cNvPr id="37" name="TextBox 36"/>
          <p:cNvSpPr txBox="1"/>
          <p:nvPr/>
        </p:nvSpPr>
        <p:spPr>
          <a:xfrm>
            <a:off x="4185804" y="10203211"/>
            <a:ext cx="1459054" cy="246221"/>
          </a:xfrm>
          <a:prstGeom prst="rect">
            <a:avLst/>
          </a:prstGeom>
          <a:noFill/>
        </p:spPr>
        <p:txBody>
          <a:bodyPr wrap="none" rtlCol="0">
            <a:spAutoFit/>
          </a:bodyPr>
          <a:lstStyle/>
          <a:p>
            <a:r>
              <a:rPr lang="en-US" altLang="ja-JP" sz="1000" dirty="0">
                <a:latin typeface="メイリオ" panose="020B0604030504040204" pitchFamily="50" charset="-128"/>
                <a:ea typeface="メイリオ" panose="020B0604030504040204" pitchFamily="50" charset="-128"/>
              </a:rPr>
              <a:t>TEL</a:t>
            </a:r>
            <a:r>
              <a:rPr lang="ja-JP" altLang="en-US" sz="1000" dirty="0">
                <a:latin typeface="メイリオ" panose="020B0604030504040204" pitchFamily="50" charset="-128"/>
                <a:ea typeface="メイリオ" panose="020B0604030504040204" pitchFamily="50" charset="-128"/>
              </a:rPr>
              <a:t>　</a:t>
            </a:r>
            <a:r>
              <a:rPr lang="en-US" altLang="ja-JP" sz="1000" dirty="0">
                <a:latin typeface="メイリオ" panose="020B0604030504040204" pitchFamily="50" charset="-128"/>
                <a:ea typeface="メイリオ" panose="020B0604030504040204" pitchFamily="50" charset="-128"/>
              </a:rPr>
              <a:t>055-220-8328</a:t>
            </a:r>
            <a:endParaRPr lang="zh-CN" altLang="en-US" sz="1000" dirty="0">
              <a:latin typeface="メイリオ" panose="020B0604030504040204" pitchFamily="50" charset="-128"/>
              <a:ea typeface="メイリオ" panose="020B0604030504040204" pitchFamily="50" charset="-128"/>
            </a:endParaRPr>
          </a:p>
        </p:txBody>
      </p:sp>
      <p:sp>
        <p:nvSpPr>
          <p:cNvPr id="39" name="TextBox 38"/>
          <p:cNvSpPr txBox="1"/>
          <p:nvPr/>
        </p:nvSpPr>
        <p:spPr>
          <a:xfrm>
            <a:off x="4185804" y="10357100"/>
            <a:ext cx="3260829" cy="246221"/>
          </a:xfrm>
          <a:prstGeom prst="rect">
            <a:avLst/>
          </a:prstGeom>
          <a:noFill/>
        </p:spPr>
        <p:txBody>
          <a:bodyPr wrap="none" rtlCol="0">
            <a:spAutoFit/>
          </a:bodyPr>
          <a:lstStyle/>
          <a:p>
            <a:r>
              <a:rPr lang="en-US" altLang="ja-JP" sz="1000" dirty="0">
                <a:latin typeface="メイリオ" panose="020B0604030504040204" pitchFamily="50" charset="-128"/>
                <a:ea typeface="メイリオ" panose="020B0604030504040204" pitchFamily="50" charset="-128"/>
              </a:rPr>
              <a:t>E-mail</a:t>
            </a:r>
            <a:r>
              <a:rPr lang="ja-JP" altLang="en-US" sz="1000" dirty="0">
                <a:latin typeface="メイリオ" panose="020B0604030504040204" pitchFamily="50" charset="-128"/>
                <a:ea typeface="メイリオ" panose="020B0604030504040204" pitchFamily="50" charset="-128"/>
              </a:rPr>
              <a:t>　</a:t>
            </a:r>
            <a:r>
              <a:rPr lang="en-US" altLang="zh-CN" sz="1000" dirty="0">
                <a:latin typeface="メイリオ" panose="020B0604030504040204" pitchFamily="50" charset="-128"/>
                <a:ea typeface="メイリオ" panose="020B0604030504040204" pitchFamily="50" charset="-128"/>
              </a:rPr>
              <a:t>syusyoku_sokushin@ml.yamanashi.ac.jp</a:t>
            </a:r>
            <a:endParaRPr lang="zh-CN" altLang="en-US" sz="1000" dirty="0">
              <a:latin typeface="メイリオ" panose="020B0604030504040204" pitchFamily="50" charset="-128"/>
              <a:ea typeface="メイリオ" panose="020B0604030504040204" pitchFamily="50" charset="-128"/>
            </a:endParaRPr>
          </a:p>
        </p:txBody>
      </p:sp>
      <p:sp>
        <p:nvSpPr>
          <p:cNvPr id="19" name="TextBox 18"/>
          <p:cNvSpPr txBox="1"/>
          <p:nvPr/>
        </p:nvSpPr>
        <p:spPr>
          <a:xfrm>
            <a:off x="1435614" y="424873"/>
            <a:ext cx="4931641" cy="400110"/>
          </a:xfrm>
          <a:prstGeom prst="rect">
            <a:avLst/>
          </a:prstGeom>
          <a:noFill/>
        </p:spPr>
        <p:txBody>
          <a:bodyPr wrap="square" rtlCol="0">
            <a:spAutoFit/>
          </a:bodyPr>
          <a:lstStyle/>
          <a:p>
            <a:pPr algn="ctr"/>
            <a:r>
              <a:rPr kumimoji="1" lang="ja-JP" altLang="en-US" sz="2000" b="1" dirty="0">
                <a:solidFill>
                  <a:srgbClr val="002060"/>
                </a:solidFill>
                <a:latin typeface="メイリオ" panose="020B0604030504040204" pitchFamily="50" charset="-128"/>
                <a:ea typeface="メイリオ" panose="020B0604030504040204" pitchFamily="50" charset="-128"/>
              </a:rPr>
              <a:t>第</a:t>
            </a:r>
            <a:r>
              <a:rPr kumimoji="1" lang="en-US" altLang="ja-JP" sz="2000" b="1" dirty="0">
                <a:solidFill>
                  <a:srgbClr val="002060"/>
                </a:solidFill>
                <a:latin typeface="メイリオ" panose="020B0604030504040204" pitchFamily="50" charset="-128"/>
                <a:ea typeface="メイリオ" panose="020B0604030504040204" pitchFamily="50" charset="-128"/>
              </a:rPr>
              <a:t>2</a:t>
            </a:r>
            <a:r>
              <a:rPr kumimoji="1" lang="ja-JP" altLang="en-US" sz="2000" b="1" dirty="0">
                <a:solidFill>
                  <a:srgbClr val="002060"/>
                </a:solidFill>
                <a:latin typeface="メイリオ" panose="020B0604030504040204" pitchFamily="50" charset="-128"/>
                <a:ea typeface="メイリオ" panose="020B0604030504040204" pitchFamily="50" charset="-128"/>
              </a:rPr>
              <a:t>回外国人留学生雇用促進セミナー</a:t>
            </a:r>
          </a:p>
        </p:txBody>
      </p:sp>
      <p:sp>
        <p:nvSpPr>
          <p:cNvPr id="40" name="TextBox 18">
            <a:extLst>
              <a:ext uri="{FF2B5EF4-FFF2-40B4-BE49-F238E27FC236}">
                <a16:creationId xmlns:a16="http://schemas.microsoft.com/office/drawing/2014/main" id="{25F991EC-C104-4A0C-BD0E-6830E9B75676}"/>
              </a:ext>
            </a:extLst>
          </p:cNvPr>
          <p:cNvSpPr txBox="1"/>
          <p:nvPr/>
        </p:nvSpPr>
        <p:spPr>
          <a:xfrm>
            <a:off x="255739" y="812580"/>
            <a:ext cx="7306058" cy="584775"/>
          </a:xfrm>
          <a:prstGeom prst="rect">
            <a:avLst/>
          </a:prstGeom>
          <a:noFill/>
        </p:spPr>
        <p:txBody>
          <a:bodyPr wrap="square" rtlCol="0">
            <a:spAutoFit/>
          </a:bodyPr>
          <a:lstStyle/>
          <a:p>
            <a:pPr algn="ctr"/>
            <a:r>
              <a:rPr kumimoji="1" lang="ja-JP" altLang="en-US" sz="3200" b="1" dirty="0">
                <a:solidFill>
                  <a:srgbClr val="002060"/>
                </a:solidFill>
                <a:latin typeface="メイリオ" panose="020B0604030504040204" pitchFamily="50" charset="-128"/>
                <a:ea typeface="メイリオ" panose="020B0604030504040204" pitchFamily="50" charset="-128"/>
              </a:rPr>
              <a:t>企業の未来を高度外国人材とともに</a:t>
            </a:r>
            <a:endParaRPr kumimoji="1" lang="ja-JP" altLang="en-US" sz="3200" dirty="0">
              <a:solidFill>
                <a:srgbClr val="002060"/>
              </a:solidFill>
              <a:latin typeface="メイリオ" panose="020B0604030504040204" pitchFamily="50" charset="-128"/>
              <a:ea typeface="メイリオ" panose="020B0604030504040204" pitchFamily="50" charset="-128"/>
            </a:endParaRPr>
          </a:p>
        </p:txBody>
      </p:sp>
      <p:sp>
        <p:nvSpPr>
          <p:cNvPr id="6" name="正方形/長方形 5">
            <a:extLst>
              <a:ext uri="{FF2B5EF4-FFF2-40B4-BE49-F238E27FC236}">
                <a16:creationId xmlns:a16="http://schemas.microsoft.com/office/drawing/2014/main" id="{93C56BF2-B3DB-4D55-9DAB-C4010919BE61}"/>
              </a:ext>
            </a:extLst>
          </p:cNvPr>
          <p:cNvSpPr/>
          <p:nvPr/>
        </p:nvSpPr>
        <p:spPr>
          <a:xfrm>
            <a:off x="1303462" y="4102592"/>
            <a:ext cx="6136307" cy="2943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a:solidFill>
                  <a:schemeClr val="accent1">
                    <a:lumMod val="50000"/>
                  </a:schemeClr>
                </a:solidFill>
              </a:rPr>
              <a:t>右記</a:t>
            </a:r>
            <a:r>
              <a:rPr lang="en-US" altLang="ja-JP" sz="1050">
                <a:solidFill>
                  <a:schemeClr val="accent1">
                    <a:lumMod val="50000"/>
                  </a:schemeClr>
                </a:solidFill>
              </a:rPr>
              <a:t>URL</a:t>
            </a:r>
            <a:r>
              <a:rPr lang="ja-JP" altLang="en-US" sz="1050">
                <a:solidFill>
                  <a:schemeClr val="accent1">
                    <a:lumMod val="50000"/>
                  </a:schemeClr>
                </a:solidFill>
              </a:rPr>
              <a:t>から申し込みいただきますと前日に</a:t>
            </a:r>
            <a:r>
              <a:rPr lang="en-US" altLang="ja-JP" sz="1050">
                <a:solidFill>
                  <a:schemeClr val="accent1">
                    <a:lumMod val="50000"/>
                  </a:schemeClr>
                </a:solidFill>
              </a:rPr>
              <a:t>ZOOM</a:t>
            </a:r>
            <a:r>
              <a:rPr lang="ja-JP" altLang="en-US" sz="1050">
                <a:solidFill>
                  <a:schemeClr val="accent1">
                    <a:lumMod val="50000"/>
                  </a:schemeClr>
                </a:solidFill>
              </a:rPr>
              <a:t>の案内が届きます。そちらからご参加ください。</a:t>
            </a:r>
            <a:endParaRPr lang="en-US" altLang="ja-JP" sz="1050" dirty="0">
              <a:solidFill>
                <a:schemeClr val="accent1">
                  <a:lumMod val="50000"/>
                </a:schemeClr>
              </a:solidFill>
            </a:endParaRPr>
          </a:p>
        </p:txBody>
      </p:sp>
      <p:sp>
        <p:nvSpPr>
          <p:cNvPr id="33" name="TextBox 32"/>
          <p:cNvSpPr txBox="1"/>
          <p:nvPr/>
        </p:nvSpPr>
        <p:spPr>
          <a:xfrm>
            <a:off x="759811" y="5149996"/>
            <a:ext cx="5180216" cy="477054"/>
          </a:xfrm>
          <a:prstGeom prst="rect">
            <a:avLst/>
          </a:prstGeom>
          <a:noFill/>
        </p:spPr>
        <p:txBody>
          <a:bodyPr wrap="square" rtlCol="0">
            <a:spAutoFit/>
          </a:bodyPr>
          <a:lstStyle/>
          <a:p>
            <a:r>
              <a:rPr lang="ja-JP" altLang="en-US" sz="1400" dirty="0">
                <a:solidFill>
                  <a:srgbClr val="231815"/>
                </a:solidFill>
                <a:latin typeface="メイリオ" panose="020B0604030504040204" pitchFamily="50" charset="-128"/>
                <a:ea typeface="メイリオ" panose="020B0604030504040204" pitchFamily="50" charset="-128"/>
              </a:rPr>
              <a:t>講師：小口 隆夫  </a:t>
            </a:r>
            <a:r>
              <a:rPr lang="ja-JP" altLang="en-US" sz="1100" dirty="0">
                <a:solidFill>
                  <a:srgbClr val="231815"/>
                </a:solidFill>
                <a:latin typeface="メイリオ" panose="020B0604030504040204" pitchFamily="50" charset="-128"/>
                <a:ea typeface="メイリオ" panose="020B0604030504040204" pitchFamily="50" charset="-128"/>
              </a:rPr>
              <a:t>氏　ジェトロ高度外国人材スペシャリスト　</a:t>
            </a:r>
            <a:r>
              <a:rPr lang="en-US" altLang="ja-JP" sz="1100" dirty="0">
                <a:solidFill>
                  <a:srgbClr val="231815"/>
                </a:solidFill>
                <a:latin typeface="メイリオ" panose="020B0604030504040204" pitchFamily="50" charset="-128"/>
                <a:ea typeface="メイリオ" panose="020B0604030504040204" pitchFamily="50" charset="-128"/>
              </a:rPr>
              <a:t>(</a:t>
            </a:r>
            <a:r>
              <a:rPr lang="ja-JP" altLang="en-US" sz="1100" dirty="0">
                <a:solidFill>
                  <a:srgbClr val="231815"/>
                </a:solidFill>
                <a:latin typeface="メイリオ" panose="020B0604030504040204" pitchFamily="50" charset="-128"/>
                <a:ea typeface="メイリオ" panose="020B0604030504040204" pitchFamily="50" charset="-128"/>
              </a:rPr>
              <a:t>行政書士</a:t>
            </a:r>
            <a:r>
              <a:rPr lang="en-US" altLang="ja-JP" sz="1100" dirty="0">
                <a:solidFill>
                  <a:srgbClr val="231815"/>
                </a:solidFill>
                <a:latin typeface="メイリオ" panose="020B0604030504040204" pitchFamily="50" charset="-128"/>
                <a:ea typeface="メイリオ" panose="020B0604030504040204" pitchFamily="50" charset="-128"/>
              </a:rPr>
              <a:t>)</a:t>
            </a:r>
          </a:p>
          <a:p>
            <a:r>
              <a:rPr lang="ja-JP" altLang="en-US" sz="1100" dirty="0">
                <a:solidFill>
                  <a:srgbClr val="231815"/>
                </a:solidFill>
                <a:latin typeface="メイリオ" panose="020B0604030504040204" pitchFamily="50" charset="-128"/>
                <a:ea typeface="メイリオ" panose="020B0604030504040204" pitchFamily="50" charset="-128"/>
              </a:rPr>
              <a:t>　　　　　　　　　　　　　</a:t>
            </a:r>
            <a:endParaRPr lang="en-US" altLang="ja-JP" sz="1100" dirty="0">
              <a:latin typeface="メイリオ" panose="020B0604030504040204" pitchFamily="50" charset="-128"/>
              <a:ea typeface="メイリオ" panose="020B0604030504040204" pitchFamily="50" charset="-128"/>
            </a:endParaRPr>
          </a:p>
        </p:txBody>
      </p:sp>
      <p:sp>
        <p:nvSpPr>
          <p:cNvPr id="10" name="Freeform 5">
            <a:extLst>
              <a:ext uri="{FF2B5EF4-FFF2-40B4-BE49-F238E27FC236}">
                <a16:creationId xmlns:a16="http://schemas.microsoft.com/office/drawing/2014/main" id="{F00ECE99-CD2C-45F3-8A2F-FB76A6DC52A0}"/>
              </a:ext>
            </a:extLst>
          </p:cNvPr>
          <p:cNvSpPr>
            <a:spLocks/>
          </p:cNvSpPr>
          <p:nvPr/>
        </p:nvSpPr>
        <p:spPr bwMode="auto">
          <a:xfrm>
            <a:off x="881345" y="3865333"/>
            <a:ext cx="498474" cy="454540"/>
          </a:xfrm>
          <a:custGeom>
            <a:avLst/>
            <a:gdLst>
              <a:gd name="T0" fmla="*/ 137 w 150"/>
              <a:gd name="T1" fmla="*/ 5 h 56"/>
              <a:gd name="T2" fmla="*/ 128 w 150"/>
              <a:gd name="T3" fmla="*/ 0 h 56"/>
              <a:gd name="T4" fmla="*/ 6 w 150"/>
              <a:gd name="T5" fmla="*/ 0 h 56"/>
              <a:gd name="T6" fmla="*/ 0 w 150"/>
              <a:gd name="T7" fmla="*/ 6 h 56"/>
              <a:gd name="T8" fmla="*/ 0 w 150"/>
              <a:gd name="T9" fmla="*/ 51 h 56"/>
              <a:gd name="T10" fmla="*/ 6 w 150"/>
              <a:gd name="T11" fmla="*/ 56 h 56"/>
              <a:gd name="T12" fmla="*/ 128 w 150"/>
              <a:gd name="T13" fmla="*/ 56 h 56"/>
              <a:gd name="T14" fmla="*/ 137 w 150"/>
              <a:gd name="T15" fmla="*/ 52 h 56"/>
              <a:gd name="T16" fmla="*/ 148 w 150"/>
              <a:gd name="T17" fmla="*/ 33 h 56"/>
              <a:gd name="T18" fmla="*/ 148 w 150"/>
              <a:gd name="T19" fmla="*/ 23 h 56"/>
              <a:gd name="T20" fmla="*/ 137 w 150"/>
              <a:gd name="T21" fmla="*/ 5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0" h="56">
                <a:moveTo>
                  <a:pt x="137" y="5"/>
                </a:moveTo>
                <a:cubicBezTo>
                  <a:pt x="135" y="2"/>
                  <a:pt x="131" y="0"/>
                  <a:pt x="128" y="0"/>
                </a:cubicBezTo>
                <a:cubicBezTo>
                  <a:pt x="6" y="0"/>
                  <a:pt x="6" y="0"/>
                  <a:pt x="6" y="0"/>
                </a:cubicBezTo>
                <a:cubicBezTo>
                  <a:pt x="3" y="0"/>
                  <a:pt x="0" y="3"/>
                  <a:pt x="0" y="6"/>
                </a:cubicBezTo>
                <a:cubicBezTo>
                  <a:pt x="0" y="51"/>
                  <a:pt x="0" y="51"/>
                  <a:pt x="0" y="51"/>
                </a:cubicBezTo>
                <a:cubicBezTo>
                  <a:pt x="0" y="54"/>
                  <a:pt x="3" y="56"/>
                  <a:pt x="6" y="56"/>
                </a:cubicBezTo>
                <a:cubicBezTo>
                  <a:pt x="128" y="56"/>
                  <a:pt x="128" y="56"/>
                  <a:pt x="128" y="56"/>
                </a:cubicBezTo>
                <a:cubicBezTo>
                  <a:pt x="131" y="56"/>
                  <a:pt x="135" y="54"/>
                  <a:pt x="137" y="52"/>
                </a:cubicBezTo>
                <a:cubicBezTo>
                  <a:pt x="148" y="33"/>
                  <a:pt x="148" y="33"/>
                  <a:pt x="148" y="33"/>
                </a:cubicBezTo>
                <a:cubicBezTo>
                  <a:pt x="150" y="30"/>
                  <a:pt x="150" y="26"/>
                  <a:pt x="148" y="23"/>
                </a:cubicBezTo>
                <a:lnTo>
                  <a:pt x="137" y="5"/>
                </a:lnTo>
                <a:close/>
              </a:path>
            </a:pathLst>
          </a:custGeom>
          <a:solidFill>
            <a:srgbClr val="33CCFF"/>
          </a:solidFill>
          <a:ln>
            <a:noFill/>
          </a:ln>
        </p:spPr>
        <p:txBody>
          <a:bodyPr vert="horz" wrap="square" lIns="91440" tIns="45720" rIns="91440" bIns="45720" numCol="1" anchor="t" anchorCtr="0" compatLnSpc="1">
            <a:prstTxWarp prst="textNoShape">
              <a:avLst/>
            </a:prstTxWarp>
          </a:bodyPr>
          <a:lstStyle/>
          <a:p>
            <a:r>
              <a:rPr lang="ja-JP" altLang="en-US" sz="1200" dirty="0">
                <a:solidFill>
                  <a:schemeClr val="bg1"/>
                </a:solidFill>
              </a:rPr>
              <a:t>参加方法</a:t>
            </a:r>
          </a:p>
        </p:txBody>
      </p:sp>
      <p:sp>
        <p:nvSpPr>
          <p:cNvPr id="45" name="TextBox 68">
            <a:extLst>
              <a:ext uri="{FF2B5EF4-FFF2-40B4-BE49-F238E27FC236}">
                <a16:creationId xmlns:a16="http://schemas.microsoft.com/office/drawing/2014/main" id="{78F31F45-B59B-4848-B5F2-E929684472C9}"/>
              </a:ext>
            </a:extLst>
          </p:cNvPr>
          <p:cNvSpPr txBox="1"/>
          <p:nvPr/>
        </p:nvSpPr>
        <p:spPr>
          <a:xfrm>
            <a:off x="4189385" y="9705066"/>
            <a:ext cx="967301" cy="230832"/>
          </a:xfrm>
          <a:prstGeom prst="rect">
            <a:avLst/>
          </a:prstGeom>
          <a:noFill/>
        </p:spPr>
        <p:txBody>
          <a:bodyPr wrap="square" rtlCol="0">
            <a:spAutoFit/>
          </a:bodyPr>
          <a:lstStyle/>
          <a:p>
            <a:r>
              <a:rPr lang="ja-JP" altLang="en-US" sz="900" dirty="0">
                <a:latin typeface="メイリオ" panose="020B0604030504040204" pitchFamily="50" charset="-128"/>
                <a:ea typeface="メイリオ" panose="020B0604030504040204" pitchFamily="50" charset="-128"/>
              </a:rPr>
              <a:t>お問い合せ先</a:t>
            </a:r>
            <a:endParaRPr lang="zh-CN" altLang="en-US" sz="900" dirty="0">
              <a:latin typeface="メイリオ" panose="020B0604030504040204" pitchFamily="50" charset="-128"/>
              <a:ea typeface="メイリオ" panose="020B0604030504040204" pitchFamily="50" charset="-128"/>
            </a:endParaRPr>
          </a:p>
        </p:txBody>
      </p:sp>
      <p:pic>
        <p:nvPicPr>
          <p:cNvPr id="49" name="図 48" descr="山梨留学生就促進プログラム">
            <a:hlinkClick r:id="rId4"/>
            <a:extLst>
              <a:ext uri="{FF2B5EF4-FFF2-40B4-BE49-F238E27FC236}">
                <a16:creationId xmlns:a16="http://schemas.microsoft.com/office/drawing/2014/main" id="{83D25061-8A31-4EEF-81CB-4BE07410CC4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345721" y="9115942"/>
            <a:ext cx="2937880" cy="471125"/>
          </a:xfrm>
          <a:prstGeom prst="rect">
            <a:avLst/>
          </a:prstGeom>
          <a:noFill/>
          <a:ln>
            <a:noFill/>
          </a:ln>
        </p:spPr>
      </p:pic>
      <p:pic>
        <p:nvPicPr>
          <p:cNvPr id="50" name="図 49">
            <a:extLst>
              <a:ext uri="{FF2B5EF4-FFF2-40B4-BE49-F238E27FC236}">
                <a16:creationId xmlns:a16="http://schemas.microsoft.com/office/drawing/2014/main" id="{A88F64B6-5A17-4E43-BE2C-8143B8CB0F2F}"/>
              </a:ext>
            </a:extLst>
          </p:cNvPr>
          <p:cNvPicPr/>
          <p:nvPr/>
        </p:nvPicPr>
        <p:blipFill>
          <a:blip r:embed="rId6" cstate="print">
            <a:extLst>
              <a:ext uri="{28A0092B-C50C-407E-A947-70E740481C1C}">
                <a14:useLocalDpi xmlns:a14="http://schemas.microsoft.com/office/drawing/2010/main" val="0"/>
              </a:ext>
            </a:extLst>
          </a:blip>
          <a:stretch>
            <a:fillRect/>
          </a:stretch>
        </p:blipFill>
        <p:spPr>
          <a:xfrm>
            <a:off x="857410" y="9087224"/>
            <a:ext cx="488311" cy="478786"/>
          </a:xfrm>
          <a:prstGeom prst="rect">
            <a:avLst/>
          </a:prstGeom>
        </p:spPr>
      </p:pic>
      <p:sp>
        <p:nvSpPr>
          <p:cNvPr id="29" name="TextBox 18">
            <a:extLst>
              <a:ext uri="{FF2B5EF4-FFF2-40B4-BE49-F238E27FC236}">
                <a16:creationId xmlns:a16="http://schemas.microsoft.com/office/drawing/2014/main" id="{7C3A9F77-1E49-47BD-B5C1-E5FBD870A774}"/>
              </a:ext>
            </a:extLst>
          </p:cNvPr>
          <p:cNvSpPr txBox="1"/>
          <p:nvPr/>
        </p:nvSpPr>
        <p:spPr>
          <a:xfrm>
            <a:off x="1435614" y="1365087"/>
            <a:ext cx="4931641" cy="400110"/>
          </a:xfrm>
          <a:prstGeom prst="rect">
            <a:avLst/>
          </a:prstGeom>
          <a:noFill/>
        </p:spPr>
        <p:txBody>
          <a:bodyPr wrap="square" rtlCol="0">
            <a:spAutoFit/>
          </a:bodyPr>
          <a:lstStyle/>
          <a:p>
            <a:pPr algn="ctr"/>
            <a:r>
              <a:rPr kumimoji="1" lang="ja-JP" altLang="en-US" sz="2000" b="1" dirty="0">
                <a:solidFill>
                  <a:srgbClr val="002060"/>
                </a:solidFill>
                <a:latin typeface="メイリオ" panose="020B0604030504040204" pitchFamily="50" charset="-128"/>
                <a:ea typeface="メイリオ" panose="020B0604030504040204" pitchFamily="50" charset="-128"/>
              </a:rPr>
              <a:t>～外国人の採用手続きマニュアル～</a:t>
            </a:r>
          </a:p>
        </p:txBody>
      </p:sp>
      <p:sp>
        <p:nvSpPr>
          <p:cNvPr id="32" name="TextBox 32">
            <a:extLst>
              <a:ext uri="{FF2B5EF4-FFF2-40B4-BE49-F238E27FC236}">
                <a16:creationId xmlns:a16="http://schemas.microsoft.com/office/drawing/2014/main" id="{C4953D97-CFDA-43B0-A682-4C9D5D51FFB0}"/>
              </a:ext>
            </a:extLst>
          </p:cNvPr>
          <p:cNvSpPr txBox="1"/>
          <p:nvPr/>
        </p:nvSpPr>
        <p:spPr>
          <a:xfrm>
            <a:off x="1379819" y="5543767"/>
            <a:ext cx="4181533" cy="900246"/>
          </a:xfrm>
          <a:prstGeom prst="rect">
            <a:avLst/>
          </a:prstGeom>
          <a:noFill/>
        </p:spPr>
        <p:txBody>
          <a:bodyPr wrap="square" rtlCol="0">
            <a:spAutoFit/>
          </a:bodyPr>
          <a:lstStyle/>
          <a:p>
            <a:pPr marL="228600" indent="-228600">
              <a:buFont typeface="+mj-lt"/>
              <a:buAutoNum type="arabicPeriod"/>
            </a:pPr>
            <a:r>
              <a:rPr lang="ja-JP" altLang="en-US" sz="1050" dirty="0">
                <a:solidFill>
                  <a:srgbClr val="231815"/>
                </a:solidFill>
                <a:latin typeface="メイリオ" panose="020B0604030504040204" pitchFamily="50" charset="-128"/>
                <a:ea typeface="メイリオ" panose="020B0604030504040204" pitchFamily="50" charset="-128"/>
              </a:rPr>
              <a:t>面接前にビザの確認を</a:t>
            </a:r>
            <a:endParaRPr lang="en-US" altLang="ja-JP" sz="1050" dirty="0">
              <a:solidFill>
                <a:srgbClr val="231815"/>
              </a:solidFill>
              <a:latin typeface="メイリオ" panose="020B0604030504040204" pitchFamily="50" charset="-128"/>
              <a:ea typeface="メイリオ" panose="020B0604030504040204" pitchFamily="50" charset="-128"/>
            </a:endParaRPr>
          </a:p>
          <a:p>
            <a:pPr marL="228600" indent="-228600">
              <a:buFont typeface="+mj-lt"/>
              <a:buAutoNum type="arabicPeriod"/>
            </a:pPr>
            <a:r>
              <a:rPr lang="ja-JP" altLang="en-US" sz="1050" dirty="0">
                <a:solidFill>
                  <a:srgbClr val="231815"/>
                </a:solidFill>
                <a:latin typeface="メイリオ" panose="020B0604030504040204" pitchFamily="50" charset="-128"/>
                <a:ea typeface="メイリオ" panose="020B0604030504040204" pitchFamily="50" charset="-128"/>
              </a:rPr>
              <a:t>就労ビザの申請手続き</a:t>
            </a:r>
            <a:endParaRPr lang="en-US" altLang="ja-JP" sz="1050" dirty="0">
              <a:solidFill>
                <a:srgbClr val="231815"/>
              </a:solidFill>
              <a:latin typeface="メイリオ" panose="020B0604030504040204" pitchFamily="50" charset="-128"/>
              <a:ea typeface="メイリオ" panose="020B0604030504040204" pitchFamily="50" charset="-128"/>
            </a:endParaRPr>
          </a:p>
          <a:p>
            <a:pPr marL="228600" indent="-228600">
              <a:buFont typeface="+mj-lt"/>
              <a:buAutoNum type="arabicPeriod"/>
            </a:pPr>
            <a:r>
              <a:rPr lang="ja-JP" altLang="en-US" sz="1050" dirty="0">
                <a:solidFill>
                  <a:srgbClr val="231815"/>
                </a:solidFill>
                <a:latin typeface="メイリオ" panose="020B0604030504040204" pitchFamily="50" charset="-128"/>
                <a:ea typeface="メイリオ" panose="020B0604030504040204" pitchFamily="50" charset="-128"/>
              </a:rPr>
              <a:t>採用後の手続きと注意点</a:t>
            </a:r>
            <a:endParaRPr lang="en-US" altLang="ja-JP" sz="1050" dirty="0">
              <a:solidFill>
                <a:srgbClr val="231815"/>
              </a:solidFill>
              <a:latin typeface="メイリオ" panose="020B0604030504040204" pitchFamily="50" charset="-128"/>
              <a:ea typeface="メイリオ" panose="020B0604030504040204" pitchFamily="50" charset="-128"/>
            </a:endParaRPr>
          </a:p>
          <a:p>
            <a:endParaRPr lang="en-US" altLang="ja-JP" sz="1050" dirty="0">
              <a:solidFill>
                <a:srgbClr val="231815"/>
              </a:solidFill>
              <a:latin typeface="メイリオ" panose="020B0604030504040204" pitchFamily="50" charset="-128"/>
              <a:ea typeface="メイリオ" panose="020B0604030504040204" pitchFamily="50" charset="-128"/>
            </a:endParaRPr>
          </a:p>
          <a:p>
            <a:r>
              <a:rPr lang="ja-JP" altLang="en-US" sz="1050" dirty="0">
                <a:solidFill>
                  <a:srgbClr val="231815"/>
                </a:solidFill>
                <a:latin typeface="メイリオ" panose="020B0604030504040204" pitchFamily="50" charset="-128"/>
                <a:ea typeface="メイリオ" panose="020B0604030504040204" pitchFamily="50" charset="-128"/>
              </a:rPr>
              <a:t>ジェトロ事業概要説明</a:t>
            </a:r>
            <a:r>
              <a:rPr lang="en-US" altLang="ja-JP" sz="1050" dirty="0">
                <a:solidFill>
                  <a:srgbClr val="231815"/>
                </a:solidFill>
                <a:latin typeface="メイリオ" panose="020B0604030504040204" pitchFamily="50" charset="-128"/>
                <a:ea typeface="メイリオ" panose="020B0604030504040204" pitchFamily="50" charset="-128"/>
              </a:rPr>
              <a:t>(</a:t>
            </a:r>
            <a:r>
              <a:rPr lang="ja-JP" altLang="en-US" sz="1050" dirty="0">
                <a:solidFill>
                  <a:srgbClr val="231815"/>
                </a:solidFill>
                <a:latin typeface="メイリオ" panose="020B0604030504040204" pitchFamily="50" charset="-128"/>
                <a:ea typeface="メイリオ" panose="020B0604030504040204" pitchFamily="50" charset="-128"/>
              </a:rPr>
              <a:t>ジェトロご担当者</a:t>
            </a:r>
            <a:r>
              <a:rPr lang="en-US" altLang="ja-JP" sz="1050" dirty="0">
                <a:solidFill>
                  <a:srgbClr val="231815"/>
                </a:solidFill>
                <a:latin typeface="メイリオ" panose="020B0604030504040204" pitchFamily="50" charset="-128"/>
                <a:ea typeface="メイリオ" panose="020B0604030504040204" pitchFamily="50" charset="-128"/>
              </a:rPr>
              <a:t>)</a:t>
            </a:r>
          </a:p>
        </p:txBody>
      </p:sp>
      <p:sp>
        <p:nvSpPr>
          <p:cNvPr id="34" name="正方形/長方形 33">
            <a:extLst>
              <a:ext uri="{FF2B5EF4-FFF2-40B4-BE49-F238E27FC236}">
                <a16:creationId xmlns:a16="http://schemas.microsoft.com/office/drawing/2014/main" id="{8C20201B-D82B-4461-BFCF-998A56621D8D}"/>
              </a:ext>
            </a:extLst>
          </p:cNvPr>
          <p:cNvSpPr/>
          <p:nvPr/>
        </p:nvSpPr>
        <p:spPr>
          <a:xfrm>
            <a:off x="9219" y="6818836"/>
            <a:ext cx="7766355" cy="419912"/>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TextBox 29">
            <a:extLst>
              <a:ext uri="{FF2B5EF4-FFF2-40B4-BE49-F238E27FC236}">
                <a16:creationId xmlns:a16="http://schemas.microsoft.com/office/drawing/2014/main" id="{AA8BEDDE-EFF4-4F71-99B8-1A7C1A81588C}"/>
              </a:ext>
            </a:extLst>
          </p:cNvPr>
          <p:cNvSpPr txBox="1"/>
          <p:nvPr/>
        </p:nvSpPr>
        <p:spPr>
          <a:xfrm>
            <a:off x="780852" y="6853792"/>
            <a:ext cx="2008884" cy="594009"/>
          </a:xfrm>
          <a:prstGeom prst="rect">
            <a:avLst/>
          </a:prstGeom>
          <a:noFill/>
        </p:spPr>
        <p:txBody>
          <a:bodyPr wrap="none" rtlCol="0">
            <a:spAutoFit/>
          </a:bodyPr>
          <a:lstStyle/>
          <a:p>
            <a:pPr algn="ctr"/>
            <a:r>
              <a:rPr lang="zh-CN" altLang="en-US" sz="1630" dirty="0">
                <a:solidFill>
                  <a:schemeClr val="bg1"/>
                </a:solidFill>
                <a:latin typeface="MS PGothic" pitchFamily="34" charset="-128"/>
                <a:ea typeface="MS PGothic" pitchFamily="34" charset="-128"/>
              </a:rPr>
              <a:t>第</a:t>
            </a:r>
            <a:r>
              <a:rPr lang="ja-JP" altLang="en-US" sz="1630" dirty="0">
                <a:solidFill>
                  <a:schemeClr val="bg1"/>
                </a:solidFill>
                <a:latin typeface="MS PGothic" pitchFamily="34" charset="-128"/>
                <a:ea typeface="MS PGothic" pitchFamily="34" charset="-128"/>
              </a:rPr>
              <a:t>２部　</a:t>
            </a:r>
            <a:r>
              <a:rPr lang="en-US" altLang="ja-JP" sz="1630" dirty="0">
                <a:solidFill>
                  <a:schemeClr val="bg1"/>
                </a:solidFill>
                <a:latin typeface="MS PGothic" pitchFamily="34" charset="-128"/>
                <a:ea typeface="MS PGothic" pitchFamily="34" charset="-128"/>
              </a:rPr>
              <a:t>17:30</a:t>
            </a:r>
            <a:r>
              <a:rPr lang="ja-JP" altLang="en-US" sz="1630" dirty="0">
                <a:solidFill>
                  <a:schemeClr val="bg1"/>
                </a:solidFill>
                <a:latin typeface="MS PGothic" pitchFamily="34" charset="-128"/>
                <a:ea typeface="MS PGothic" pitchFamily="34" charset="-128"/>
              </a:rPr>
              <a:t>～</a:t>
            </a:r>
            <a:r>
              <a:rPr lang="en-US" altLang="ja-JP" sz="1630" dirty="0">
                <a:solidFill>
                  <a:schemeClr val="bg1"/>
                </a:solidFill>
                <a:latin typeface="MS PGothic" pitchFamily="34" charset="-128"/>
                <a:ea typeface="MS PGothic" pitchFamily="34" charset="-128"/>
              </a:rPr>
              <a:t>18:00</a:t>
            </a:r>
          </a:p>
          <a:p>
            <a:pPr algn="ctr"/>
            <a:endParaRPr lang="zh-CN" altLang="en-US" sz="1630" dirty="0">
              <a:solidFill>
                <a:schemeClr val="bg1"/>
              </a:solidFill>
              <a:latin typeface="MS PGothic" pitchFamily="34" charset="-128"/>
              <a:ea typeface="MS PGothic" pitchFamily="34" charset="-128"/>
            </a:endParaRPr>
          </a:p>
        </p:txBody>
      </p:sp>
      <p:sp>
        <p:nvSpPr>
          <p:cNvPr id="43" name="Freeform 5">
            <a:extLst>
              <a:ext uri="{FF2B5EF4-FFF2-40B4-BE49-F238E27FC236}">
                <a16:creationId xmlns:a16="http://schemas.microsoft.com/office/drawing/2014/main" id="{8E0215F9-59ED-4D13-965D-18A3AC91CB26}"/>
              </a:ext>
            </a:extLst>
          </p:cNvPr>
          <p:cNvSpPr>
            <a:spLocks/>
          </p:cNvSpPr>
          <p:nvPr/>
        </p:nvSpPr>
        <p:spPr bwMode="auto">
          <a:xfrm>
            <a:off x="872342" y="3164236"/>
            <a:ext cx="498474" cy="454540"/>
          </a:xfrm>
          <a:custGeom>
            <a:avLst/>
            <a:gdLst>
              <a:gd name="T0" fmla="*/ 137 w 150"/>
              <a:gd name="T1" fmla="*/ 5 h 56"/>
              <a:gd name="T2" fmla="*/ 128 w 150"/>
              <a:gd name="T3" fmla="*/ 0 h 56"/>
              <a:gd name="T4" fmla="*/ 6 w 150"/>
              <a:gd name="T5" fmla="*/ 0 h 56"/>
              <a:gd name="T6" fmla="*/ 0 w 150"/>
              <a:gd name="T7" fmla="*/ 6 h 56"/>
              <a:gd name="T8" fmla="*/ 0 w 150"/>
              <a:gd name="T9" fmla="*/ 51 h 56"/>
              <a:gd name="T10" fmla="*/ 6 w 150"/>
              <a:gd name="T11" fmla="*/ 56 h 56"/>
              <a:gd name="T12" fmla="*/ 128 w 150"/>
              <a:gd name="T13" fmla="*/ 56 h 56"/>
              <a:gd name="T14" fmla="*/ 137 w 150"/>
              <a:gd name="T15" fmla="*/ 52 h 56"/>
              <a:gd name="T16" fmla="*/ 148 w 150"/>
              <a:gd name="T17" fmla="*/ 33 h 56"/>
              <a:gd name="T18" fmla="*/ 148 w 150"/>
              <a:gd name="T19" fmla="*/ 23 h 56"/>
              <a:gd name="T20" fmla="*/ 137 w 150"/>
              <a:gd name="T21" fmla="*/ 5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0" h="56">
                <a:moveTo>
                  <a:pt x="137" y="5"/>
                </a:moveTo>
                <a:cubicBezTo>
                  <a:pt x="135" y="2"/>
                  <a:pt x="131" y="0"/>
                  <a:pt x="128" y="0"/>
                </a:cubicBezTo>
                <a:cubicBezTo>
                  <a:pt x="6" y="0"/>
                  <a:pt x="6" y="0"/>
                  <a:pt x="6" y="0"/>
                </a:cubicBezTo>
                <a:cubicBezTo>
                  <a:pt x="3" y="0"/>
                  <a:pt x="0" y="3"/>
                  <a:pt x="0" y="6"/>
                </a:cubicBezTo>
                <a:cubicBezTo>
                  <a:pt x="0" y="51"/>
                  <a:pt x="0" y="51"/>
                  <a:pt x="0" y="51"/>
                </a:cubicBezTo>
                <a:cubicBezTo>
                  <a:pt x="0" y="54"/>
                  <a:pt x="3" y="56"/>
                  <a:pt x="6" y="56"/>
                </a:cubicBezTo>
                <a:cubicBezTo>
                  <a:pt x="128" y="56"/>
                  <a:pt x="128" y="56"/>
                  <a:pt x="128" y="56"/>
                </a:cubicBezTo>
                <a:cubicBezTo>
                  <a:pt x="131" y="56"/>
                  <a:pt x="135" y="54"/>
                  <a:pt x="137" y="52"/>
                </a:cubicBezTo>
                <a:cubicBezTo>
                  <a:pt x="148" y="33"/>
                  <a:pt x="148" y="33"/>
                  <a:pt x="148" y="33"/>
                </a:cubicBezTo>
                <a:cubicBezTo>
                  <a:pt x="150" y="30"/>
                  <a:pt x="150" y="26"/>
                  <a:pt x="148" y="23"/>
                </a:cubicBezTo>
                <a:lnTo>
                  <a:pt x="137" y="5"/>
                </a:lnTo>
                <a:close/>
              </a:path>
            </a:pathLst>
          </a:custGeom>
          <a:solidFill>
            <a:srgbClr val="33CCFF"/>
          </a:solidFill>
          <a:ln>
            <a:noFill/>
          </a:ln>
        </p:spPr>
        <p:txBody>
          <a:bodyPr vert="horz" wrap="square" lIns="91440" tIns="45720" rIns="91440" bIns="45720" numCol="1" anchor="t" anchorCtr="0" compatLnSpc="1">
            <a:prstTxWarp prst="textNoShape">
              <a:avLst/>
            </a:prstTxWarp>
          </a:bodyPr>
          <a:lstStyle/>
          <a:p>
            <a:r>
              <a:rPr lang="ja-JP" altLang="en-US" sz="1200" dirty="0">
                <a:solidFill>
                  <a:schemeClr val="bg1"/>
                </a:solidFill>
              </a:rPr>
              <a:t>開催日時</a:t>
            </a:r>
          </a:p>
        </p:txBody>
      </p:sp>
      <p:sp>
        <p:nvSpPr>
          <p:cNvPr id="44" name="TextBox 32">
            <a:extLst>
              <a:ext uri="{FF2B5EF4-FFF2-40B4-BE49-F238E27FC236}">
                <a16:creationId xmlns:a16="http://schemas.microsoft.com/office/drawing/2014/main" id="{F5528D93-CF79-4729-8FAD-A9B85029DF8B}"/>
              </a:ext>
            </a:extLst>
          </p:cNvPr>
          <p:cNvSpPr txBox="1"/>
          <p:nvPr/>
        </p:nvSpPr>
        <p:spPr>
          <a:xfrm>
            <a:off x="780852" y="1941192"/>
            <a:ext cx="6712973" cy="738664"/>
          </a:xfrm>
          <a:prstGeom prst="rect">
            <a:avLst/>
          </a:prstGeom>
          <a:noFill/>
        </p:spPr>
        <p:txBody>
          <a:bodyPr wrap="square" rtlCol="0">
            <a:spAutoFit/>
          </a:bodyPr>
          <a:lstStyle/>
          <a:p>
            <a:r>
              <a:rPr lang="ja-JP" altLang="en-US" sz="1050" dirty="0">
                <a:solidFill>
                  <a:srgbClr val="231815"/>
                </a:solidFill>
                <a:latin typeface="メイリオ" panose="020B0604030504040204" pitchFamily="50" charset="-128"/>
                <a:ea typeface="メイリオ" panose="020B0604030504040204" pitchFamily="50" charset="-128"/>
              </a:rPr>
              <a:t>　前回（</a:t>
            </a:r>
            <a:r>
              <a:rPr lang="en-US" altLang="ja-JP" sz="1050" dirty="0">
                <a:solidFill>
                  <a:srgbClr val="231815"/>
                </a:solidFill>
                <a:latin typeface="メイリオ" panose="020B0604030504040204" pitchFamily="50" charset="-128"/>
                <a:ea typeface="メイリオ" panose="020B0604030504040204" pitchFamily="50" charset="-128"/>
              </a:rPr>
              <a:t>6</a:t>
            </a:r>
            <a:r>
              <a:rPr lang="ja-JP" altLang="en-US" sz="1050" dirty="0">
                <a:solidFill>
                  <a:srgbClr val="231815"/>
                </a:solidFill>
                <a:latin typeface="メイリオ" panose="020B0604030504040204" pitchFamily="50" charset="-128"/>
                <a:ea typeface="メイリオ" panose="020B0604030504040204" pitchFamily="50" charset="-128"/>
              </a:rPr>
              <a:t>月</a:t>
            </a:r>
            <a:r>
              <a:rPr lang="en-US" altLang="ja-JP" sz="1050" dirty="0">
                <a:solidFill>
                  <a:srgbClr val="231815"/>
                </a:solidFill>
                <a:latin typeface="メイリオ" panose="020B0604030504040204" pitchFamily="50" charset="-128"/>
                <a:ea typeface="メイリオ" panose="020B0604030504040204" pitchFamily="50" charset="-128"/>
              </a:rPr>
              <a:t>24</a:t>
            </a:r>
            <a:r>
              <a:rPr lang="ja-JP" altLang="en-US" sz="1050" dirty="0">
                <a:solidFill>
                  <a:srgbClr val="231815"/>
                </a:solidFill>
                <a:latin typeface="メイリオ" panose="020B0604030504040204" pitchFamily="50" charset="-128"/>
                <a:ea typeface="メイリオ" panose="020B0604030504040204" pitchFamily="50" charset="-128"/>
              </a:rPr>
              <a:t>日開催）の第</a:t>
            </a:r>
            <a:r>
              <a:rPr lang="en-US" altLang="ja-JP" sz="1050" dirty="0">
                <a:solidFill>
                  <a:srgbClr val="231815"/>
                </a:solidFill>
                <a:latin typeface="メイリオ" panose="020B0604030504040204" pitchFamily="50" charset="-128"/>
                <a:ea typeface="メイリオ" panose="020B0604030504040204" pitchFamily="50" charset="-128"/>
              </a:rPr>
              <a:t>1</a:t>
            </a:r>
            <a:r>
              <a:rPr lang="ja-JP" altLang="en-US" sz="1050" dirty="0">
                <a:solidFill>
                  <a:srgbClr val="231815"/>
                </a:solidFill>
                <a:latin typeface="メイリオ" panose="020B0604030504040204" pitchFamily="50" charset="-128"/>
                <a:ea typeface="メイリオ" panose="020B0604030504040204" pitchFamily="50" charset="-128"/>
              </a:rPr>
              <a:t>回セミナーでは、外国人雇用における現状や課題の共有ならびに高度外国人材の活用及び活躍の事例などについて、講義及びパネルディスカッションにて理解を深めました。</a:t>
            </a:r>
            <a:endParaRPr lang="en-US" altLang="ja-JP" sz="1050" dirty="0">
              <a:solidFill>
                <a:srgbClr val="231815"/>
              </a:solidFill>
              <a:latin typeface="メイリオ" panose="020B0604030504040204" pitchFamily="50" charset="-128"/>
              <a:ea typeface="メイリオ" panose="020B0604030504040204" pitchFamily="50" charset="-128"/>
            </a:endParaRPr>
          </a:p>
          <a:p>
            <a:r>
              <a:rPr lang="ja-JP" altLang="en-US" sz="1050" dirty="0">
                <a:solidFill>
                  <a:srgbClr val="231815"/>
                </a:solidFill>
                <a:latin typeface="メイリオ" panose="020B0604030504040204" pitchFamily="50" charset="-128"/>
                <a:ea typeface="メイリオ" panose="020B0604030504040204" pitchFamily="50" charset="-128"/>
              </a:rPr>
              <a:t>　今回のセミナーでは、外国人を雇用するにあたっての法的な課題（手続きや注意点）に焦点をあて、更に</a:t>
            </a:r>
            <a:endParaRPr lang="en-US" altLang="ja-JP" sz="1050" dirty="0">
              <a:solidFill>
                <a:srgbClr val="231815"/>
              </a:solidFill>
              <a:latin typeface="メイリオ" panose="020B0604030504040204" pitchFamily="50" charset="-128"/>
              <a:ea typeface="メイリオ" panose="020B0604030504040204" pitchFamily="50" charset="-128"/>
            </a:endParaRPr>
          </a:p>
          <a:p>
            <a:r>
              <a:rPr lang="ja-JP" altLang="en-US" sz="1050" dirty="0">
                <a:solidFill>
                  <a:srgbClr val="231815"/>
                </a:solidFill>
                <a:latin typeface="メイリオ" panose="020B0604030504040204" pitchFamily="50" charset="-128"/>
                <a:ea typeface="メイリオ" panose="020B0604030504040204" pitchFamily="50" charset="-128"/>
              </a:rPr>
              <a:t>各企業における外国人材の雇用の一助となることを期待しています。</a:t>
            </a:r>
            <a:endParaRPr lang="en-US" altLang="ja-JP" sz="1050" dirty="0">
              <a:solidFill>
                <a:srgbClr val="231815"/>
              </a:solidFill>
              <a:latin typeface="メイリオ" panose="020B0604030504040204" pitchFamily="50" charset="-128"/>
              <a:ea typeface="メイリオ" panose="020B0604030504040204" pitchFamily="50" charset="-128"/>
            </a:endParaRPr>
          </a:p>
        </p:txBody>
      </p:sp>
      <p:sp>
        <p:nvSpPr>
          <p:cNvPr id="46" name="TextBox 32">
            <a:extLst>
              <a:ext uri="{FF2B5EF4-FFF2-40B4-BE49-F238E27FC236}">
                <a16:creationId xmlns:a16="http://schemas.microsoft.com/office/drawing/2014/main" id="{69999B4C-3A43-4181-BF12-71E5872629CF}"/>
              </a:ext>
            </a:extLst>
          </p:cNvPr>
          <p:cNvSpPr txBox="1"/>
          <p:nvPr/>
        </p:nvSpPr>
        <p:spPr>
          <a:xfrm>
            <a:off x="857409" y="7297707"/>
            <a:ext cx="5082617" cy="1369606"/>
          </a:xfrm>
          <a:prstGeom prst="rect">
            <a:avLst/>
          </a:prstGeom>
          <a:noFill/>
        </p:spPr>
        <p:txBody>
          <a:bodyPr wrap="square" rtlCol="0">
            <a:spAutoFit/>
          </a:bodyPr>
          <a:lstStyle/>
          <a:p>
            <a:r>
              <a:rPr lang="ja-JP" altLang="en-US" sz="1400" dirty="0">
                <a:solidFill>
                  <a:srgbClr val="231815"/>
                </a:solidFill>
                <a:latin typeface="メイリオ" panose="020B0604030504040204" pitchFamily="50" charset="-128"/>
                <a:ea typeface="メイリオ" panose="020B0604030504040204" pitchFamily="50" charset="-128"/>
              </a:rPr>
              <a:t>講師：丹澤　仁　 </a:t>
            </a:r>
            <a:r>
              <a:rPr lang="ja-JP" altLang="en-US" sz="1100" dirty="0">
                <a:solidFill>
                  <a:srgbClr val="231815"/>
                </a:solidFill>
                <a:latin typeface="メイリオ" panose="020B0604030504040204" pitchFamily="50" charset="-128"/>
                <a:ea typeface="メイリオ" panose="020B0604030504040204" pitchFamily="50" charset="-128"/>
              </a:rPr>
              <a:t>氏　</a:t>
            </a:r>
            <a:r>
              <a:rPr lang="ja-JP" altLang="ja-JP" sz="1100" kern="100" dirty="0">
                <a:effectLst/>
                <a:latin typeface="メイリオ" panose="020B0604030504040204" pitchFamily="50" charset="-128"/>
                <a:ea typeface="メイリオ" panose="020B0604030504040204" pitchFamily="50" charset="-128"/>
                <a:cs typeface="Courier New" panose="02070309020205020404" pitchFamily="49" charset="0"/>
              </a:rPr>
              <a:t>山梨県行政書士会国際部長（行政書士）</a:t>
            </a:r>
          </a:p>
          <a:p>
            <a:r>
              <a:rPr lang="ja-JP" altLang="en-US" sz="1100" kern="100" dirty="0">
                <a:effectLst/>
                <a:latin typeface="メイリオ" panose="020B0604030504040204" pitchFamily="50" charset="-128"/>
                <a:ea typeface="メイリオ" panose="020B0604030504040204" pitchFamily="50" charset="-128"/>
                <a:cs typeface="Courier New" panose="02070309020205020404" pitchFamily="49" charset="0"/>
              </a:rPr>
              <a:t>　　　　　　　　　　　　  </a:t>
            </a:r>
            <a:r>
              <a:rPr lang="ja-JP" altLang="ja-JP" sz="1100" kern="100" dirty="0">
                <a:effectLst/>
                <a:latin typeface="メイリオ" panose="020B0604030504040204" pitchFamily="50" charset="-128"/>
                <a:ea typeface="メイリオ" panose="020B0604030504040204" pitchFamily="50" charset="-128"/>
                <a:cs typeface="Courier New" panose="02070309020205020404" pitchFamily="49" charset="0"/>
              </a:rPr>
              <a:t>山梨県外国人材企業相談センター アドバイザー</a:t>
            </a:r>
          </a:p>
          <a:p>
            <a:endParaRPr lang="en-US" altLang="ja-JP" sz="1100" dirty="0">
              <a:solidFill>
                <a:srgbClr val="231815"/>
              </a:solidFill>
              <a:latin typeface="メイリオ" panose="020B0604030504040204" pitchFamily="50" charset="-128"/>
              <a:ea typeface="メイリオ" panose="020B0604030504040204" pitchFamily="50" charset="-128"/>
            </a:endParaRPr>
          </a:p>
          <a:p>
            <a:r>
              <a:rPr lang="ja-JP" altLang="en-US" sz="1400" dirty="0">
                <a:solidFill>
                  <a:schemeClr val="bg1"/>
                </a:solidFill>
                <a:latin typeface="メイリオ" panose="020B0604030504040204" pitchFamily="50" charset="-128"/>
                <a:ea typeface="メイリオ" panose="020B0604030504040204" pitchFamily="50" charset="-128"/>
              </a:rPr>
              <a:t>講師：</a:t>
            </a:r>
            <a:r>
              <a:rPr lang="ja-JP" altLang="en-US" sz="1400" dirty="0">
                <a:latin typeface="メイリオ" panose="020B0604030504040204" pitchFamily="50" charset="-128"/>
                <a:ea typeface="メイリオ" panose="020B0604030504040204" pitchFamily="50" charset="-128"/>
              </a:rPr>
              <a:t>小口　隆夫 </a:t>
            </a:r>
            <a:r>
              <a:rPr lang="ja-JP" altLang="en-US" sz="1100" dirty="0">
                <a:solidFill>
                  <a:srgbClr val="231815"/>
                </a:solidFill>
                <a:latin typeface="メイリオ" panose="020B0604030504040204" pitchFamily="50" charset="-128"/>
                <a:ea typeface="メイリオ" panose="020B0604030504040204" pitchFamily="50" charset="-128"/>
              </a:rPr>
              <a:t>氏　第１部講演講師</a:t>
            </a:r>
            <a:endParaRPr lang="en-US" altLang="ja-JP" sz="1100" dirty="0">
              <a:solidFill>
                <a:srgbClr val="231815"/>
              </a:solidFill>
              <a:latin typeface="メイリオ" panose="020B0604030504040204" pitchFamily="50" charset="-128"/>
              <a:ea typeface="メイリオ" panose="020B0604030504040204" pitchFamily="50" charset="-128"/>
            </a:endParaRPr>
          </a:p>
          <a:p>
            <a:endParaRPr lang="en-US" altLang="ja-JP" sz="1100" dirty="0">
              <a:solidFill>
                <a:srgbClr val="231815"/>
              </a:solidFill>
              <a:latin typeface="メイリオ" panose="020B0604030504040204" pitchFamily="50" charset="-128"/>
              <a:ea typeface="メイリオ" panose="020B0604030504040204" pitchFamily="50" charset="-128"/>
            </a:endParaRPr>
          </a:p>
          <a:p>
            <a:endParaRPr lang="en-US" altLang="ja-JP" sz="1100" dirty="0">
              <a:solidFill>
                <a:srgbClr val="231815"/>
              </a:solidFill>
              <a:latin typeface="メイリオ" panose="020B0604030504040204" pitchFamily="50" charset="-128"/>
              <a:ea typeface="メイリオ" panose="020B0604030504040204" pitchFamily="50" charset="-128"/>
            </a:endParaRPr>
          </a:p>
          <a:p>
            <a:endParaRPr lang="en-US" altLang="ja-JP" sz="1100" dirty="0">
              <a:latin typeface="メイリオ" panose="020B0604030504040204" pitchFamily="50" charset="-128"/>
              <a:ea typeface="メイリオ" panose="020B0604030504040204" pitchFamily="50" charset="-128"/>
            </a:endParaRPr>
          </a:p>
        </p:txBody>
      </p:sp>
      <p:sp>
        <p:nvSpPr>
          <p:cNvPr id="48" name="TextBox 32">
            <a:extLst>
              <a:ext uri="{FF2B5EF4-FFF2-40B4-BE49-F238E27FC236}">
                <a16:creationId xmlns:a16="http://schemas.microsoft.com/office/drawing/2014/main" id="{65637DDC-9639-4367-B90C-BE4A71311196}"/>
              </a:ext>
            </a:extLst>
          </p:cNvPr>
          <p:cNvSpPr txBox="1"/>
          <p:nvPr/>
        </p:nvSpPr>
        <p:spPr>
          <a:xfrm>
            <a:off x="1379819" y="8304583"/>
            <a:ext cx="4271286" cy="415498"/>
          </a:xfrm>
          <a:prstGeom prst="rect">
            <a:avLst/>
          </a:prstGeom>
          <a:noFill/>
        </p:spPr>
        <p:txBody>
          <a:bodyPr wrap="square" rtlCol="0">
            <a:spAutoFit/>
          </a:bodyPr>
          <a:lstStyle/>
          <a:p>
            <a:r>
              <a:rPr lang="ja-JP" altLang="en-US" sz="1050" dirty="0">
                <a:solidFill>
                  <a:srgbClr val="231815"/>
                </a:solidFill>
                <a:latin typeface="メイリオ" panose="020B0604030504040204" pitchFamily="50" charset="-128"/>
                <a:ea typeface="メイリオ" panose="020B0604030504040204" pitchFamily="50" charset="-128"/>
              </a:rPr>
              <a:t>法務的手続きに関する外国人及び企業支援など、県内企業の皆様と</a:t>
            </a:r>
            <a:endParaRPr lang="en-US" altLang="ja-JP" sz="1050" dirty="0">
              <a:solidFill>
                <a:srgbClr val="231815"/>
              </a:solidFill>
              <a:latin typeface="メイリオ" panose="020B0604030504040204" pitchFamily="50" charset="-128"/>
              <a:ea typeface="メイリオ" panose="020B0604030504040204" pitchFamily="50" charset="-128"/>
            </a:endParaRPr>
          </a:p>
          <a:p>
            <a:r>
              <a:rPr lang="en-US" altLang="ja-JP" sz="1050" dirty="0">
                <a:solidFill>
                  <a:srgbClr val="231815"/>
                </a:solidFill>
                <a:latin typeface="メイリオ" panose="020B0604030504040204" pitchFamily="50" charset="-128"/>
                <a:ea typeface="メイリオ" panose="020B0604030504040204" pitchFamily="50" charset="-128"/>
              </a:rPr>
              <a:t>Zoom</a:t>
            </a:r>
            <a:r>
              <a:rPr lang="ja-JP" altLang="en-US" sz="1050" dirty="0">
                <a:solidFill>
                  <a:srgbClr val="231815"/>
                </a:solidFill>
                <a:latin typeface="メイリオ" panose="020B0604030504040204" pitchFamily="50" charset="-128"/>
                <a:ea typeface="メイリオ" panose="020B0604030504040204" pitchFamily="50" charset="-128"/>
              </a:rPr>
              <a:t>で座談会を行う</a:t>
            </a:r>
            <a:endParaRPr lang="en-US" altLang="ja-JP" sz="1050" dirty="0">
              <a:solidFill>
                <a:srgbClr val="231815"/>
              </a:solidFill>
              <a:latin typeface="メイリオ" panose="020B0604030504040204" pitchFamily="50" charset="-128"/>
              <a:ea typeface="メイリオ" panose="020B0604030504040204" pitchFamily="50" charset="-128"/>
            </a:endParaRPr>
          </a:p>
        </p:txBody>
      </p:sp>
      <p:sp>
        <p:nvSpPr>
          <p:cNvPr id="35" name="TextBox 35">
            <a:extLst>
              <a:ext uri="{FF2B5EF4-FFF2-40B4-BE49-F238E27FC236}">
                <a16:creationId xmlns:a16="http://schemas.microsoft.com/office/drawing/2014/main" id="{BE8B1486-D202-4942-8D73-93DC279D7766}"/>
              </a:ext>
            </a:extLst>
          </p:cNvPr>
          <p:cNvSpPr txBox="1"/>
          <p:nvPr/>
        </p:nvSpPr>
        <p:spPr>
          <a:xfrm>
            <a:off x="759811" y="9693853"/>
            <a:ext cx="3645427" cy="246221"/>
          </a:xfrm>
          <a:prstGeom prst="rect">
            <a:avLst/>
          </a:prstGeom>
          <a:noFill/>
        </p:spPr>
        <p:txBody>
          <a:bodyPr wrap="square" rtlCol="0">
            <a:spAutoFit/>
          </a:bodyPr>
          <a:lstStyle/>
          <a:p>
            <a:r>
              <a:rPr lang="ja-JP" altLang="en-US" sz="1000" dirty="0">
                <a:latin typeface="メイリオ" panose="020B0604030504040204" pitchFamily="50" charset="-128"/>
                <a:ea typeface="メイリオ" panose="020B0604030504040204" pitchFamily="50" charset="-128"/>
              </a:rPr>
              <a:t>主催：山梨留学生就職促進プログラム・コンソーシアム</a:t>
            </a:r>
          </a:p>
        </p:txBody>
      </p:sp>
      <p:sp>
        <p:nvSpPr>
          <p:cNvPr id="47" name="TextBox 35">
            <a:extLst>
              <a:ext uri="{FF2B5EF4-FFF2-40B4-BE49-F238E27FC236}">
                <a16:creationId xmlns:a16="http://schemas.microsoft.com/office/drawing/2014/main" id="{9787E67A-60E6-4422-877F-840D38412E36}"/>
              </a:ext>
            </a:extLst>
          </p:cNvPr>
          <p:cNvSpPr txBox="1"/>
          <p:nvPr/>
        </p:nvSpPr>
        <p:spPr>
          <a:xfrm>
            <a:off x="759811" y="9891571"/>
            <a:ext cx="1700741" cy="226985"/>
          </a:xfrm>
          <a:prstGeom prst="rect">
            <a:avLst/>
          </a:prstGeom>
          <a:noFill/>
        </p:spPr>
        <p:txBody>
          <a:bodyPr wrap="square" rtlCol="0">
            <a:spAutoFit/>
          </a:bodyPr>
          <a:lstStyle/>
          <a:p>
            <a:pPr>
              <a:lnSpc>
                <a:spcPts val="1000"/>
              </a:lnSpc>
            </a:pPr>
            <a:r>
              <a:rPr lang="ja-JP" altLang="en-US" sz="1000" dirty="0">
                <a:latin typeface="メイリオ" panose="020B0604030504040204" pitchFamily="50" charset="-128"/>
                <a:ea typeface="メイリオ" panose="020B0604030504040204" pitchFamily="50" charset="-128"/>
              </a:rPr>
              <a:t>共催：ジェトロ山梨</a:t>
            </a:r>
          </a:p>
        </p:txBody>
      </p:sp>
      <p:sp>
        <p:nvSpPr>
          <p:cNvPr id="55" name="TextBox 35">
            <a:extLst>
              <a:ext uri="{FF2B5EF4-FFF2-40B4-BE49-F238E27FC236}">
                <a16:creationId xmlns:a16="http://schemas.microsoft.com/office/drawing/2014/main" id="{B055E449-B589-425C-BCA3-CC29584925EC}"/>
              </a:ext>
            </a:extLst>
          </p:cNvPr>
          <p:cNvSpPr txBox="1"/>
          <p:nvPr/>
        </p:nvSpPr>
        <p:spPr>
          <a:xfrm>
            <a:off x="759811" y="10145233"/>
            <a:ext cx="3645427" cy="461665"/>
          </a:xfrm>
          <a:prstGeom prst="rect">
            <a:avLst/>
          </a:prstGeom>
          <a:noFill/>
        </p:spPr>
        <p:txBody>
          <a:bodyPr wrap="square" rtlCol="0">
            <a:spAutoFit/>
          </a:bodyPr>
          <a:lstStyle/>
          <a:p>
            <a:r>
              <a:rPr lang="ja-JP" altLang="en-US" sz="800" dirty="0">
                <a:latin typeface="メイリオ" panose="020B0604030504040204" pitchFamily="50" charset="-128"/>
                <a:ea typeface="メイリオ" panose="020B0604030504040204" pitchFamily="50" charset="-128"/>
              </a:rPr>
              <a:t>コンソーシアム参画団体：山梨大学・山梨県・甲府市・</a:t>
            </a:r>
            <a:endParaRPr lang="en-US" altLang="ja-JP" sz="800" dirty="0">
              <a:latin typeface="メイリオ" panose="020B0604030504040204" pitchFamily="50" charset="-128"/>
              <a:ea typeface="メイリオ" panose="020B0604030504040204" pitchFamily="50" charset="-128"/>
            </a:endParaRPr>
          </a:p>
          <a:p>
            <a:r>
              <a:rPr lang="ja-JP" altLang="en-US" sz="800" dirty="0">
                <a:latin typeface="メイリオ" panose="020B0604030504040204" pitchFamily="50" charset="-128"/>
                <a:ea typeface="メイリオ" panose="020B0604030504040204" pitchFamily="50" charset="-128"/>
              </a:rPr>
              <a:t>（一社）山梨県ニュービジネス協議会・（一社）山梨県情報通信業協会・（一社）山梨県機械電子工業会・山梨県中小企業団体中央会</a:t>
            </a:r>
          </a:p>
        </p:txBody>
      </p:sp>
      <p:pic>
        <p:nvPicPr>
          <p:cNvPr id="7" name="図 6">
            <a:extLst>
              <a:ext uri="{FF2B5EF4-FFF2-40B4-BE49-F238E27FC236}">
                <a16:creationId xmlns:a16="http://schemas.microsoft.com/office/drawing/2014/main" id="{A611B0A9-BBB8-4226-AF0C-140697FD5DFB}"/>
              </a:ext>
            </a:extLst>
          </p:cNvPr>
          <p:cNvPicPr>
            <a:picLocks noChangeAspect="1"/>
          </p:cNvPicPr>
          <p:nvPr/>
        </p:nvPicPr>
        <p:blipFill rotWithShape="1">
          <a:blip r:embed="rId7">
            <a:extLst>
              <a:ext uri="{28A0092B-C50C-407E-A947-70E740481C1C}">
                <a14:useLocalDpi xmlns:a14="http://schemas.microsoft.com/office/drawing/2010/main" val="0"/>
              </a:ext>
            </a:extLst>
          </a:blip>
          <a:srcRect l="26143" t="4668" r="30921" b="44769"/>
          <a:stretch/>
        </p:blipFill>
        <p:spPr>
          <a:xfrm>
            <a:off x="5871074" y="7273988"/>
            <a:ext cx="1568696" cy="1587266"/>
          </a:xfrm>
          <a:prstGeom prst="rect">
            <a:avLst/>
          </a:prstGeom>
        </p:spPr>
      </p:pic>
      <p:pic>
        <p:nvPicPr>
          <p:cNvPr id="5" name="図 4">
            <a:extLst>
              <a:ext uri="{FF2B5EF4-FFF2-40B4-BE49-F238E27FC236}">
                <a16:creationId xmlns:a16="http://schemas.microsoft.com/office/drawing/2014/main" id="{55546570-EBE5-4E93-B2AA-1897321A0C9C}"/>
              </a:ext>
            </a:extLst>
          </p:cNvPr>
          <p:cNvPicPr>
            <a:picLocks noChangeAspect="1"/>
          </p:cNvPicPr>
          <p:nvPr/>
        </p:nvPicPr>
        <p:blipFill rotWithShape="1">
          <a:blip r:embed="rId8" cstate="print">
            <a:extLst>
              <a:ext uri="{28A0092B-C50C-407E-A947-70E740481C1C}">
                <a14:useLocalDpi xmlns:a14="http://schemas.microsoft.com/office/drawing/2010/main" val="0"/>
              </a:ext>
            </a:extLst>
          </a:blip>
          <a:srcRect r="12315" b="27684"/>
          <a:stretch/>
        </p:blipFill>
        <p:spPr>
          <a:xfrm>
            <a:off x="5871073" y="5042023"/>
            <a:ext cx="1575560" cy="1697017"/>
          </a:xfrm>
          <a:prstGeom prst="rect">
            <a:avLst/>
          </a:prstGeom>
        </p:spPr>
      </p:pic>
      <p:sp>
        <p:nvSpPr>
          <p:cNvPr id="38" name="テキスト ボックス 37">
            <a:extLst>
              <a:ext uri="{FF2B5EF4-FFF2-40B4-BE49-F238E27FC236}">
                <a16:creationId xmlns:a16="http://schemas.microsoft.com/office/drawing/2014/main" id="{A0A01C11-9B95-42D5-B886-A0B4EDDCC9B7}"/>
              </a:ext>
            </a:extLst>
          </p:cNvPr>
          <p:cNvSpPr txBox="1"/>
          <p:nvPr/>
        </p:nvSpPr>
        <p:spPr>
          <a:xfrm>
            <a:off x="5049191" y="2788919"/>
            <a:ext cx="3891064" cy="261610"/>
          </a:xfrm>
          <a:prstGeom prst="rect">
            <a:avLst/>
          </a:prstGeom>
          <a:noFill/>
        </p:spPr>
        <p:txBody>
          <a:bodyPr wrap="square">
            <a:spAutoFit/>
          </a:bodyPr>
          <a:lstStyle/>
          <a:p>
            <a:r>
              <a:rPr lang="en-US" altLang="ja-JP" sz="1100" u="sng" dirty="0">
                <a:solidFill>
                  <a:srgbClr val="000000"/>
                </a:solidFill>
                <a:effectLst/>
                <a:latin typeface="Calibri" panose="020F0502020204030204" pitchFamily="34" charset="0"/>
                <a:ea typeface="ＭＳ Ｐゴシック" panose="020B0600070205080204" pitchFamily="50" charset="-128"/>
                <a:hlinkClick r:id="rId9"/>
              </a:rPr>
              <a:t>https://forms.gle/nRDG9YthktxXbGLT8</a:t>
            </a:r>
            <a:endParaRPr lang="ja-JP" altLang="en-US" sz="1100" dirty="0"/>
          </a:p>
        </p:txBody>
      </p:sp>
      <p:sp>
        <p:nvSpPr>
          <p:cNvPr id="8" name="テキスト ボックス 7">
            <a:extLst>
              <a:ext uri="{FF2B5EF4-FFF2-40B4-BE49-F238E27FC236}">
                <a16:creationId xmlns:a16="http://schemas.microsoft.com/office/drawing/2014/main" id="{4010EA2E-DE4F-4F9E-AFC0-5FB07C520A88}"/>
              </a:ext>
            </a:extLst>
          </p:cNvPr>
          <p:cNvSpPr txBox="1"/>
          <p:nvPr/>
        </p:nvSpPr>
        <p:spPr>
          <a:xfrm>
            <a:off x="6044935" y="2544841"/>
            <a:ext cx="902811" cy="307777"/>
          </a:xfrm>
          <a:prstGeom prst="rect">
            <a:avLst/>
          </a:prstGeom>
          <a:noFill/>
        </p:spPr>
        <p:txBody>
          <a:bodyPr wrap="none" rtlCol="0">
            <a:spAutoFit/>
          </a:bodyPr>
          <a:lstStyle/>
          <a:p>
            <a:r>
              <a:rPr kumimoji="1" lang="ja-JP" altLang="en-US" sz="1400" dirty="0">
                <a:latin typeface="メイリオ" panose="020B0604030504040204" pitchFamily="50" charset="-128"/>
                <a:ea typeface="メイリオ" panose="020B0604030504040204" pitchFamily="50" charset="-128"/>
              </a:rPr>
              <a:t>申し込み</a:t>
            </a:r>
          </a:p>
        </p:txBody>
      </p:sp>
    </p:spTree>
    <p:extLst>
      <p:ext uri="{BB962C8B-B14F-4D97-AF65-F5344CB8AC3E}">
        <p14:creationId xmlns:p14="http://schemas.microsoft.com/office/powerpoint/2010/main" val="779290052"/>
      </p:ext>
    </p:extLst>
  </p:cSld>
  <p:clrMapOvr>
    <a:masterClrMapping/>
  </p:clrMapOvr>
</p:sld>
</file>

<file path=ppt/theme/theme1.xml><?xml version="1.0" encoding="utf-8"?>
<a:theme xmlns:a="http://schemas.openxmlformats.org/drawingml/2006/main" name="1_ガイド入りテンプレートサンプル20130531三木さん">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5.potx" id="{3F8E5C06-014F-4A13-A3C7-E133BECAFD1E}" vid="{BD152B00-4CFD-4022-8208-530F7579D79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365</Words>
  <Application>Microsoft Office PowerPoint</Application>
  <PresentationFormat>ユーザー設定</PresentationFormat>
  <Paragraphs>40</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MS PGothic</vt:lpstr>
      <vt:lpstr>メイリオ</vt:lpstr>
      <vt:lpstr>Arial</vt:lpstr>
      <vt:lpstr>Calibri</vt:lpstr>
      <vt:lpstr>Calibri Light</vt:lpstr>
      <vt:lpstr>1_ガイド入りテンプレートサンプル20130531三木さん</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2016-07-29T00:14:01Z</dcterms:created>
  <dcterms:modified xsi:type="dcterms:W3CDTF">2021-09-09T08:02:31Z</dcterms:modified>
</cp:coreProperties>
</file>