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663300"/>
    <a:srgbClr val="990000"/>
    <a:srgbClr val="00CDC8"/>
    <a:srgbClr val="009999"/>
    <a:srgbClr val="CC6600"/>
    <a:srgbClr val="FF7C80"/>
    <a:srgbClr val="E6E6E6"/>
    <a:srgbClr val="006666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3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490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24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52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75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97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85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27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44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18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54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37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34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FCD74-06AA-401F-86AC-8FC8D595AD8C}" type="datetimeFigureOut">
              <a:rPr kumimoji="1" lang="ja-JP" altLang="en-US" smtClean="0"/>
              <a:t>2021/11/15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32A8C-FC57-44DB-A4C6-D183414401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01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0AD2C1D-8F7B-4441-B485-5D18DA28194E}"/>
              </a:ext>
            </a:extLst>
          </p:cNvPr>
          <p:cNvSpPr/>
          <p:nvPr/>
        </p:nvSpPr>
        <p:spPr>
          <a:xfrm>
            <a:off x="4483100" y="8890000"/>
            <a:ext cx="2321908" cy="956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5F7EF77-6AB2-4730-AFE7-1728DDFDE59A}"/>
              </a:ext>
            </a:extLst>
          </p:cNvPr>
          <p:cNvSpPr/>
          <p:nvPr/>
        </p:nvSpPr>
        <p:spPr>
          <a:xfrm>
            <a:off x="3592120" y="2217139"/>
            <a:ext cx="3127513" cy="1231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08248A9-22BA-462B-97D6-F45F62A6C2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8367" y="3655376"/>
            <a:ext cx="6591272" cy="4397614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C57F7B0-0C26-4408-BF84-D5108B5EB398}"/>
              </a:ext>
            </a:extLst>
          </p:cNvPr>
          <p:cNvSpPr/>
          <p:nvPr/>
        </p:nvSpPr>
        <p:spPr>
          <a:xfrm>
            <a:off x="138367" y="2213754"/>
            <a:ext cx="3127513" cy="1231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D4D4EE-CF90-4171-A1AA-3E99A0AA4014}"/>
              </a:ext>
            </a:extLst>
          </p:cNvPr>
          <p:cNvSpPr txBox="1"/>
          <p:nvPr/>
        </p:nvSpPr>
        <p:spPr>
          <a:xfrm>
            <a:off x="3644872" y="2208821"/>
            <a:ext cx="2946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12</a:t>
            </a:r>
            <a:r>
              <a:rPr lang="ja-JP" altLang="en-US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lang="en-US" altLang="ja-JP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16</a:t>
            </a:r>
            <a:r>
              <a:rPr lang="ja-JP" altLang="en-US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lang="en-US" altLang="ja-JP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lang="ja-JP" altLang="en-US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木</a:t>
            </a:r>
            <a:r>
              <a:rPr lang="en-US" altLang="ja-JP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)18:30-20:00</a:t>
            </a:r>
          </a:p>
          <a:p>
            <a:pPr algn="ctr"/>
            <a:r>
              <a:rPr lang="ja-JP" altLang="en-US" dirty="0">
                <a:solidFill>
                  <a:srgbClr val="6633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場所</a:t>
            </a:r>
            <a:r>
              <a:rPr lang="en-US" altLang="ja-JP" dirty="0">
                <a:solidFill>
                  <a:srgbClr val="6633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: </a:t>
            </a:r>
            <a:r>
              <a:rPr lang="ja-JP" altLang="en-US" dirty="0">
                <a:solidFill>
                  <a:srgbClr val="6633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工業会館</a:t>
            </a:r>
            <a:r>
              <a:rPr lang="en-US" altLang="ja-JP" dirty="0">
                <a:solidFill>
                  <a:srgbClr val="6633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3</a:t>
            </a:r>
            <a:r>
              <a:rPr lang="ja-JP" altLang="en-US" dirty="0">
                <a:solidFill>
                  <a:srgbClr val="6633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階会議室</a:t>
            </a:r>
            <a:endParaRPr lang="en-US" altLang="ja-JP" b="1" dirty="0">
              <a:solidFill>
                <a:srgbClr val="6633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ja-JP" altLang="en-US" b="0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「企業文化セミナー</a:t>
            </a:r>
            <a:r>
              <a:rPr lang="en-US" altLang="ja-JP" b="0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(2)</a:t>
            </a:r>
            <a:r>
              <a:rPr lang="ja-JP" altLang="en-US" b="0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」</a:t>
            </a:r>
            <a:br>
              <a:rPr lang="ja-JP" altLang="en-US" dirty="0">
                <a:solidFill>
                  <a:srgbClr val="663300"/>
                </a:solidFill>
              </a:rPr>
            </a:br>
            <a:r>
              <a:rPr lang="en-US" altLang="ja-JP" b="1" dirty="0">
                <a:solidFill>
                  <a:srgbClr val="663300"/>
                </a:solidFill>
              </a:rPr>
              <a:t>【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山陽精工株式会社様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A2EB37-5EEB-487B-BDF9-6705F4F6AC86}"/>
              </a:ext>
            </a:extLst>
          </p:cNvPr>
          <p:cNvSpPr txBox="1"/>
          <p:nvPr/>
        </p:nvSpPr>
        <p:spPr>
          <a:xfrm>
            <a:off x="230345" y="2208821"/>
            <a:ext cx="2895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12</a:t>
            </a:r>
            <a:r>
              <a:rPr lang="ja-JP" altLang="en-US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lang="en-US" altLang="ja-JP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9</a:t>
            </a:r>
            <a:r>
              <a:rPr lang="ja-JP" altLang="en-US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lang="en-US" altLang="ja-JP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lang="ja-JP" altLang="en-US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木</a:t>
            </a:r>
            <a:r>
              <a:rPr lang="en-US" altLang="ja-JP" sz="2000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)18:30-20:00</a:t>
            </a:r>
          </a:p>
          <a:p>
            <a:pPr algn="ctr"/>
            <a:r>
              <a:rPr lang="ja-JP" altLang="en-US" dirty="0">
                <a:solidFill>
                  <a:srgbClr val="6633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場所</a:t>
            </a:r>
            <a:r>
              <a:rPr lang="en-US" altLang="ja-JP" dirty="0">
                <a:solidFill>
                  <a:srgbClr val="6633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: </a:t>
            </a:r>
            <a:r>
              <a:rPr lang="ja-JP" altLang="en-US" dirty="0">
                <a:solidFill>
                  <a:srgbClr val="6633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工業会館</a:t>
            </a:r>
            <a:r>
              <a:rPr lang="en-US" altLang="ja-JP" dirty="0">
                <a:solidFill>
                  <a:srgbClr val="6633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3</a:t>
            </a:r>
            <a:r>
              <a:rPr lang="ja-JP" altLang="en-US" dirty="0">
                <a:solidFill>
                  <a:srgbClr val="6633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階会議室</a:t>
            </a:r>
            <a:endParaRPr lang="en-US" altLang="ja-JP" i="0" dirty="0">
              <a:solidFill>
                <a:srgbClr val="663300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ja-JP" altLang="en-US" b="0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「企業文化セミナー</a:t>
            </a:r>
            <a:r>
              <a:rPr lang="en-US" altLang="ja-JP" b="0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(1)</a:t>
            </a:r>
            <a:r>
              <a:rPr lang="ja-JP" altLang="en-US" b="0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」</a:t>
            </a:r>
            <a:br>
              <a:rPr lang="ja-JP" altLang="en-US" dirty="0">
                <a:solidFill>
                  <a:srgbClr val="663300"/>
                </a:solidFill>
              </a:rPr>
            </a:br>
            <a:r>
              <a:rPr lang="en-US" altLang="ja-JP" b="1" dirty="0">
                <a:solidFill>
                  <a:srgbClr val="663300"/>
                </a:solidFill>
              </a:rPr>
              <a:t>【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JIT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株式会社様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】</a:t>
            </a:r>
            <a:endParaRPr lang="en-US" altLang="ja-JP" b="1" dirty="0">
              <a:solidFill>
                <a:srgbClr val="6633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72FC64-35CF-4234-AC65-EABC1E978407}"/>
              </a:ext>
            </a:extLst>
          </p:cNvPr>
          <p:cNvSpPr txBox="1"/>
          <p:nvPr/>
        </p:nvSpPr>
        <p:spPr>
          <a:xfrm>
            <a:off x="62554" y="309239"/>
            <a:ext cx="67424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0" i="0" dirty="0">
                <a:solidFill>
                  <a:schemeClr val="bg1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山梨留学生就職促進プログラム</a:t>
            </a:r>
            <a:endParaRPr lang="en-US" altLang="ja-JP" b="0" i="0" dirty="0">
              <a:solidFill>
                <a:schemeClr val="bg1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ja-JP" altLang="en-US" sz="6600" dirty="0">
                <a:solidFill>
                  <a:schemeClr val="accent4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企業文化セミナー</a:t>
            </a:r>
            <a:endParaRPr kumimoji="1" lang="ja-JP" altLang="en-US" sz="6600" dirty="0">
              <a:solidFill>
                <a:schemeClr val="accent4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3B521B-4748-4DF4-A20A-5E3CD3974882}"/>
              </a:ext>
            </a:extLst>
          </p:cNvPr>
          <p:cNvSpPr txBox="1"/>
          <p:nvPr/>
        </p:nvSpPr>
        <p:spPr>
          <a:xfrm>
            <a:off x="63904" y="8158335"/>
            <a:ext cx="55937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●お申込み・問合わせ先</a:t>
            </a:r>
            <a:r>
              <a:rPr lang="en-US" altLang="ja-JP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: </a:t>
            </a:r>
          </a:p>
          <a:p>
            <a:r>
              <a:rPr lang="ja-JP" altLang="en-US" sz="1600" b="1" dirty="0">
                <a:solidFill>
                  <a:schemeClr val="accent4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　</a:t>
            </a:r>
            <a:r>
              <a:rPr lang="ja-JP" altLang="en-US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国際交流センター  伊藤　</a:t>
            </a:r>
            <a:r>
              <a:rPr lang="en-US" altLang="ja-JP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takaei@yamanashi.ac.jp</a:t>
            </a:r>
            <a:br>
              <a:rPr lang="en-US" altLang="ja-JP" sz="1600" b="1" dirty="0">
                <a:solidFill>
                  <a:schemeClr val="accent4"/>
                </a:solidFill>
              </a:rPr>
            </a:br>
            <a:endParaRPr lang="en-US" altLang="ja-JP" sz="1600" b="1" dirty="0">
              <a:solidFill>
                <a:schemeClr val="accent4"/>
              </a:solidFill>
            </a:endParaRPr>
          </a:p>
          <a:p>
            <a:r>
              <a:rPr lang="ja-JP" altLang="en-US" sz="1600" b="1" dirty="0">
                <a:solidFill>
                  <a:schemeClr val="accent4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●</a:t>
            </a:r>
            <a:r>
              <a:rPr lang="ja-JP" altLang="en-US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参加希望者は、</a:t>
            </a:r>
            <a:r>
              <a:rPr lang="en-US" altLang="ja-JP" sz="1600" b="1" i="0" u="sng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12</a:t>
            </a:r>
            <a:r>
              <a:rPr lang="ja-JP" altLang="en-US" sz="1600" b="1" i="0" u="sng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lang="en-US" altLang="ja-JP" sz="1600" b="1" i="0" u="sng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8</a:t>
            </a:r>
            <a:r>
              <a:rPr lang="ja-JP" altLang="en-US" sz="1600" b="1" i="0" u="sng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lang="en-US" altLang="ja-JP" sz="1600" b="1" i="0" u="sng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lang="ja-JP" altLang="en-US" sz="1600" b="1" i="0" u="sng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水</a:t>
            </a:r>
            <a:r>
              <a:rPr lang="en-US" altLang="ja-JP" sz="1600" b="1" i="0" u="sng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)</a:t>
            </a:r>
            <a:r>
              <a:rPr lang="ja-JP" altLang="en-US" sz="1600" b="1" i="0" u="sng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まで</a:t>
            </a:r>
            <a:r>
              <a:rPr lang="ja-JP" altLang="en-US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に</a:t>
            </a:r>
            <a:endParaRPr lang="en-US" altLang="ja-JP" sz="1600" b="1" i="0" dirty="0">
              <a:solidFill>
                <a:schemeClr val="accent4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1600" b="1" dirty="0">
                <a:solidFill>
                  <a:schemeClr val="accent4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　</a:t>
            </a:r>
            <a:r>
              <a:rPr lang="en-US" altLang="ja-JP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lang="ja-JP" altLang="en-US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学籍番号・氏名</a:t>
            </a:r>
            <a:r>
              <a:rPr lang="ja-JP" altLang="en-US" sz="1600" b="1" dirty="0">
                <a:solidFill>
                  <a:schemeClr val="accent4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・</a:t>
            </a:r>
            <a:r>
              <a:rPr lang="ja-JP" altLang="en-US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国籍</a:t>
            </a:r>
            <a:r>
              <a:rPr lang="ja-JP" altLang="en-US" sz="1600" b="1" dirty="0">
                <a:solidFill>
                  <a:schemeClr val="accent4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・</a:t>
            </a:r>
            <a:r>
              <a:rPr lang="ja-JP" altLang="en-US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電話番号</a:t>
            </a:r>
            <a:r>
              <a:rPr lang="en-US" altLang="ja-JP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】</a:t>
            </a:r>
            <a:r>
              <a:rPr lang="ja-JP" altLang="en-US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を明記の上、</a:t>
            </a:r>
            <a:endParaRPr lang="en-US" altLang="ja-JP" sz="1600" b="1" i="0" dirty="0">
              <a:solidFill>
                <a:schemeClr val="accent4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1600" b="1" i="0" dirty="0">
                <a:solidFill>
                  <a:schemeClr val="accent4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　お申込みください</a:t>
            </a:r>
            <a:endParaRPr kumimoji="1" lang="ja-JP" altLang="en-US" sz="1600" b="1" dirty="0">
              <a:solidFill>
                <a:schemeClr val="accent4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9C15AFD-B0D2-4CFB-A46B-4544F3FF2106}"/>
              </a:ext>
            </a:extLst>
          </p:cNvPr>
          <p:cNvSpPr txBox="1"/>
          <p:nvPr/>
        </p:nvSpPr>
        <p:spPr>
          <a:xfrm>
            <a:off x="72543" y="1628861"/>
            <a:ext cx="6791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>
                    <a:lumMod val="95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各企業のご担当者様から、</a:t>
            </a:r>
            <a:r>
              <a:rPr lang="ja-JP" altLang="en-US" sz="1600" b="0" i="0" dirty="0">
                <a:solidFill>
                  <a:schemeClr val="bg1">
                    <a:lumMod val="95000"/>
                  </a:schemeClr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日本の企業文化についてお話をいただきます</a:t>
            </a:r>
            <a:endParaRPr kumimoji="1" lang="ja-JP" alt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16CD6A4-D353-4D11-9895-B0E9DAF070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394" y="8999796"/>
            <a:ext cx="786157" cy="786157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D9A06D95-47A9-4570-996A-4157CF01788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920"/>
          <a:stretch/>
        </p:blipFill>
        <p:spPr>
          <a:xfrm>
            <a:off x="5479784" y="9060756"/>
            <a:ext cx="1249855" cy="76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818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134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omakiko</dc:creator>
  <cp:lastModifiedBy>tahiromi</cp:lastModifiedBy>
  <cp:revision>9</cp:revision>
  <cp:lastPrinted>2021-11-12T01:00:24Z</cp:lastPrinted>
  <dcterms:created xsi:type="dcterms:W3CDTF">2021-11-09T05:49:31Z</dcterms:created>
  <dcterms:modified xsi:type="dcterms:W3CDTF">2021-11-15T05:02:38Z</dcterms:modified>
</cp:coreProperties>
</file>